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notesSlides/notesSlide3.xml" ContentType="application/vnd.openxmlformats-officedocument.presentationml.notesSlide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notesSlides/notesSlide4.xml" ContentType="application/vnd.openxmlformats-officedocument.presentationml.notesSlide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notesSlides/notesSlide5.xml" ContentType="application/vnd.openxmlformats-officedocument.presentationml.notesSlide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notesSlides/notesSlide6.xml" ContentType="application/vnd.openxmlformats-officedocument.presentationml.notesSlide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80" r:id="rId2"/>
    <p:sldId id="286" r:id="rId3"/>
    <p:sldId id="289" r:id="rId4"/>
    <p:sldId id="291" r:id="rId5"/>
    <p:sldId id="292" r:id="rId6"/>
    <p:sldId id="293" r:id="rId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4C103-5896-4FBF-87AE-7804AFE9E0BD}" v="1" dt="2024-08-13T20:32:56.241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74" autoAdjust="0"/>
  </p:normalViewPr>
  <p:slideViewPr>
    <p:cSldViewPr snapToGrid="0">
      <p:cViewPr varScale="1">
        <p:scale>
          <a:sx n="89" d="100"/>
          <a:sy n="89" d="100"/>
        </p:scale>
        <p:origin x="557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Vittoria Avolio" userId="097dcc33-6479-4729-95e3-e448437a4296" providerId="ADAL" clId="{CB34C103-5896-4FBF-87AE-7804AFE9E0BD}"/>
    <pc:docChg chg="custSel modSld">
      <pc:chgData name="Maria Vittoria Avolio" userId="097dcc33-6479-4729-95e3-e448437a4296" providerId="ADAL" clId="{CB34C103-5896-4FBF-87AE-7804AFE9E0BD}" dt="2024-08-13T20:32:56.241" v="4" actId="478"/>
      <pc:docMkLst>
        <pc:docMk/>
      </pc:docMkLst>
      <pc:sldChg chg="addSp delSp modSp mod">
        <pc:chgData name="Maria Vittoria Avolio" userId="097dcc33-6479-4729-95e3-e448437a4296" providerId="ADAL" clId="{CB34C103-5896-4FBF-87AE-7804AFE9E0BD}" dt="2024-08-13T20:32:32.654" v="0" actId="478"/>
        <pc:sldMkLst>
          <pc:docMk/>
          <pc:sldMk cId="2478003946" sldId="286"/>
        </pc:sldMkLst>
        <pc:spChg chg="del">
          <ac:chgData name="Maria Vittoria Avolio" userId="097dcc33-6479-4729-95e3-e448437a4296" providerId="ADAL" clId="{CB34C103-5896-4FBF-87AE-7804AFE9E0BD}" dt="2024-08-13T20:32:32.654" v="0" actId="478"/>
          <ac:spMkLst>
            <pc:docMk/>
            <pc:sldMk cId="2478003946" sldId="286"/>
            <ac:spMk id="3" creationId="{F6F87D00-CC31-4D06-A71B-43EBDA63F311}"/>
          </ac:spMkLst>
        </pc:spChg>
        <pc:spChg chg="add mod">
          <ac:chgData name="Maria Vittoria Avolio" userId="097dcc33-6479-4729-95e3-e448437a4296" providerId="ADAL" clId="{CB34C103-5896-4FBF-87AE-7804AFE9E0BD}" dt="2024-08-13T20:32:32.654" v="0" actId="478"/>
          <ac:spMkLst>
            <pc:docMk/>
            <pc:sldMk cId="2478003946" sldId="286"/>
            <ac:spMk id="5" creationId="{8C5B1628-BDDD-8D45-043E-3BFBC3DB9234}"/>
          </ac:spMkLst>
        </pc:spChg>
      </pc:sldChg>
      <pc:sldChg chg="addSp delSp modSp mod">
        <pc:chgData name="Maria Vittoria Avolio" userId="097dcc33-6479-4729-95e3-e448437a4296" providerId="ADAL" clId="{CB34C103-5896-4FBF-87AE-7804AFE9E0BD}" dt="2024-08-13T20:32:40.639" v="1" actId="478"/>
        <pc:sldMkLst>
          <pc:docMk/>
          <pc:sldMk cId="592409457" sldId="289"/>
        </pc:sldMkLst>
        <pc:spChg chg="del">
          <ac:chgData name="Maria Vittoria Avolio" userId="097dcc33-6479-4729-95e3-e448437a4296" providerId="ADAL" clId="{CB34C103-5896-4FBF-87AE-7804AFE9E0BD}" dt="2024-08-13T20:32:40.639" v="1" actId="478"/>
          <ac:spMkLst>
            <pc:docMk/>
            <pc:sldMk cId="592409457" sldId="289"/>
            <ac:spMk id="3" creationId="{68B8FB10-1362-4A2F-869B-FF90FB9F0D05}"/>
          </ac:spMkLst>
        </pc:spChg>
        <pc:spChg chg="add mod">
          <ac:chgData name="Maria Vittoria Avolio" userId="097dcc33-6479-4729-95e3-e448437a4296" providerId="ADAL" clId="{CB34C103-5896-4FBF-87AE-7804AFE9E0BD}" dt="2024-08-13T20:32:40.639" v="1" actId="478"/>
          <ac:spMkLst>
            <pc:docMk/>
            <pc:sldMk cId="592409457" sldId="289"/>
            <ac:spMk id="5" creationId="{E01835AB-10A2-B568-703C-A24E03FF1FD3}"/>
          </ac:spMkLst>
        </pc:spChg>
      </pc:sldChg>
      <pc:sldChg chg="addSp delSp modSp mod">
        <pc:chgData name="Maria Vittoria Avolio" userId="097dcc33-6479-4729-95e3-e448437a4296" providerId="ADAL" clId="{CB34C103-5896-4FBF-87AE-7804AFE9E0BD}" dt="2024-08-13T20:32:45.311" v="2" actId="478"/>
        <pc:sldMkLst>
          <pc:docMk/>
          <pc:sldMk cId="4055597082" sldId="291"/>
        </pc:sldMkLst>
        <pc:spChg chg="add mod">
          <ac:chgData name="Maria Vittoria Avolio" userId="097dcc33-6479-4729-95e3-e448437a4296" providerId="ADAL" clId="{CB34C103-5896-4FBF-87AE-7804AFE9E0BD}" dt="2024-08-13T20:32:45.311" v="2" actId="478"/>
          <ac:spMkLst>
            <pc:docMk/>
            <pc:sldMk cId="4055597082" sldId="291"/>
            <ac:spMk id="3" creationId="{69248F5C-6D42-F12E-A52D-ACAAE81066C8}"/>
          </ac:spMkLst>
        </pc:spChg>
        <pc:spChg chg="del">
          <ac:chgData name="Maria Vittoria Avolio" userId="097dcc33-6479-4729-95e3-e448437a4296" providerId="ADAL" clId="{CB34C103-5896-4FBF-87AE-7804AFE9E0BD}" dt="2024-08-13T20:32:45.311" v="2" actId="478"/>
          <ac:spMkLst>
            <pc:docMk/>
            <pc:sldMk cId="4055597082" sldId="291"/>
            <ac:spMk id="5" creationId="{55C118B1-9E7C-4C5E-9D18-942F5F33958B}"/>
          </ac:spMkLst>
        </pc:spChg>
      </pc:sldChg>
      <pc:sldChg chg="addSp delSp modSp mod">
        <pc:chgData name="Maria Vittoria Avolio" userId="097dcc33-6479-4729-95e3-e448437a4296" providerId="ADAL" clId="{CB34C103-5896-4FBF-87AE-7804AFE9E0BD}" dt="2024-08-13T20:32:50.697" v="3" actId="478"/>
        <pc:sldMkLst>
          <pc:docMk/>
          <pc:sldMk cId="1991073270" sldId="292"/>
        </pc:sldMkLst>
        <pc:spChg chg="del">
          <ac:chgData name="Maria Vittoria Avolio" userId="097dcc33-6479-4729-95e3-e448437a4296" providerId="ADAL" clId="{CB34C103-5896-4FBF-87AE-7804AFE9E0BD}" dt="2024-08-13T20:32:50.697" v="3" actId="478"/>
          <ac:spMkLst>
            <pc:docMk/>
            <pc:sldMk cId="1991073270" sldId="292"/>
            <ac:spMk id="3" creationId="{90EE53F1-13CF-43FB-AEA8-DB4653998971}"/>
          </ac:spMkLst>
        </pc:spChg>
        <pc:spChg chg="add mod">
          <ac:chgData name="Maria Vittoria Avolio" userId="097dcc33-6479-4729-95e3-e448437a4296" providerId="ADAL" clId="{CB34C103-5896-4FBF-87AE-7804AFE9E0BD}" dt="2024-08-13T20:32:50.697" v="3" actId="478"/>
          <ac:spMkLst>
            <pc:docMk/>
            <pc:sldMk cId="1991073270" sldId="292"/>
            <ac:spMk id="5" creationId="{9BB50747-3550-3B54-F9E4-381117A1A5D2}"/>
          </ac:spMkLst>
        </pc:spChg>
      </pc:sldChg>
      <pc:sldChg chg="addSp delSp modSp mod">
        <pc:chgData name="Maria Vittoria Avolio" userId="097dcc33-6479-4729-95e3-e448437a4296" providerId="ADAL" clId="{CB34C103-5896-4FBF-87AE-7804AFE9E0BD}" dt="2024-08-13T20:32:56.241" v="4" actId="478"/>
        <pc:sldMkLst>
          <pc:docMk/>
          <pc:sldMk cId="1144554851" sldId="293"/>
        </pc:sldMkLst>
        <pc:spChg chg="del">
          <ac:chgData name="Maria Vittoria Avolio" userId="097dcc33-6479-4729-95e3-e448437a4296" providerId="ADAL" clId="{CB34C103-5896-4FBF-87AE-7804AFE9E0BD}" dt="2024-08-13T20:32:56.241" v="4" actId="478"/>
          <ac:spMkLst>
            <pc:docMk/>
            <pc:sldMk cId="1144554851" sldId="293"/>
            <ac:spMk id="3" creationId="{585409B1-CA1F-412F-9E2B-294C3A3029CF}"/>
          </ac:spMkLst>
        </pc:spChg>
        <pc:spChg chg="add mod">
          <ac:chgData name="Maria Vittoria Avolio" userId="097dcc33-6479-4729-95e3-e448437a4296" providerId="ADAL" clId="{CB34C103-5896-4FBF-87AE-7804AFE9E0BD}" dt="2024-08-13T20:32:56.241" v="4" actId="478"/>
          <ac:spMkLst>
            <pc:docMk/>
            <pc:sldMk cId="1144554851" sldId="293"/>
            <ac:spMk id="5" creationId="{923A61C2-1B60-BE14-8254-5A2556C2525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C7BFAD4-F0DE-4583-BB79-D2F51172E6F4}" type="datetime1">
              <a:rPr lang="it-IT" smtClean="0"/>
              <a:t>13/08/2024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D0F472-0DE9-4419-9460-FA5F4FD146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10.5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70 101 24575,'1'0'0,"-1"-1"0,0 1 0,0-1 0,0 1 0,0-1 0,0 1 0,1-1 0,-1 1 0,0-1 0,0 1 0,1 0 0,-1-1 0,0 1 0,0-1 0,1 1 0,-1 0 0,1-1 0,-1 1 0,0 0 0,1-1 0,-1 1 0,1 0 0,-1 0 0,1-1 0,-1 1 0,1 0 0,-1 0 0,1 0 0,-1 0 0,1 0 0,-1 0 0,1 0 0,-1 0 0,1 0 0,-1 0 0,1 0 0,-1 0 0,1 0 0,0 0 0,25 5 0,-22-4 0,41 14 0,0 2 0,63 34 0,-34-14 0,-31-16 0,28 13 0,-61-33 0,-13-10 0,-19-17 0,15 18 0,0-2 0,1 1 0,0-1 0,1-1 0,1 1 0,-1-1 0,1 0 0,1 0 0,0 0 0,1 0 0,-2-20 0,3 26 0,0 1 0,0 0 0,0 0 0,0 0 0,-1 0 0,0 0 0,0 0 0,0 0 0,0 1 0,-1-1 0,1 1 0,-1-1 0,0 1 0,0 0 0,0 0 0,0 0 0,-1 0 0,1 1 0,-1 0 0,1-1 0,-1 1 0,0 0 0,0 1 0,0-1 0,0 1 0,0 0 0,-7-1 0,-11-2 0,0 1 0,0 2 0,0 0 0,-27 3 0,16-1 0,23-1 0,-3-1 0,1 2 0,0 0 0,-22 4 0,30-4 0,1 0 0,0 0 0,0 0 0,0 0 0,0 1 0,0-1 0,0 1 0,0 0 0,0 0 0,0 0 0,1 0 0,-1 1 0,1-1 0,0 1 0,0-1 0,0 1 0,0 0 0,-3 5 0,4-6-57,1 0 0,-1 0 1,0 0-1,-1 0 0,1 0 0,0-1 0,0 1 0,-1 0 0,1-1 0,-1 1 0,1-1 1,-1 0-1,0 1 0,0-1 0,1 0 0,-1 0 0,0 0 0,0 0 0,0 0 1,0-1-1,0 1 0,0-1 0,-4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22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24575,'0'2'0,"0"2"0,0 3 0,0 1 0,0-2 0,0-4 0,0-4 0,0-5 0,1-2 0,4 1 0,1 2 0,2 3 0,0 5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3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4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24575,'0'2'0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5.2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0 24575,'-1'0'0,"-4"0"0,-2 0 0,-5 3 0,-2 3 0,-4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5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8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9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1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2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3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4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24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29 24575,'-2'-1'0,"-1"-4"0,1 19 0,-1 6 0,-3-2 0,1-6 0,0-7 0,0-6 0,0-4 0,0-4 0,0-2 0,2-4 0,0-1 0,2-3 0,0 3-8191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6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7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8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09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1.0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1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2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4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4.7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5.6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27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3 0,0 1 0,0 4 0,0 0 0,2-2 0,2-3 0,1-5 0,-1-4 0,-1-5 0,-1-3 0,0-2 0,-2-1 0,1-1 0,-2 1 0,3-1 0,0 3-8191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6.6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7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17.5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39.61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40.6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42.1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44.15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55.8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57.2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9:59.0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29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24575,'-2'0'0,"0"4"0,0 2 0,0 3 0,1 3 0,0 2 0,0-1 0,3 2 0,0 0 0,2 1 0,2-8 0,1-6 0,-2-8 0,0-5 0,0-2 0,-2 0 0,1 0 0,0 2-8191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00.2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01.4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03.4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04.2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24575,'0'2'0,"2"3"0,3 2 0,4 2 0,2-1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04.6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2.3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3.3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4.5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5.4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6.7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32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24575,'0'0'0,"0"1"0,0-1 0,0 0 0,0 1 0,0-1 0,0 0 0,0 1 0,0-1 0,0 1 0,0-1 0,0 0 0,0 1 0,0-1 0,0 0 0,1 1 0,-1-1 0,0 0 0,0 1 0,0-1 0,0 0 0,1 1 0,-1-1 0,0 0 0,0 0 0,1 1 0,-1-1 0,0 0 0,1 0 0,-1 1 0,0-1 0,1 0 0,-1 0 0,0 0 0,1 0 0,-1 0 0,0 1 0,1-1 0,-1 0 0,0 0 0,1 0 0,0 0 0,-1 0 0,1 0 0,0 0 0,-1 0 0,1 0 0,-1 1 0,1-1 0,-1 0 0,1 0 0,-1 1 0,1-1 0,-1 0 0,1 1 0,-1-1 0,1 1 0,-1-1 0,0 0 0,1 1 0,-1-1 0,0 1 0,1-1 0,-1 1 0,0-1 0,0 1 0,1-1 0,-1 1 0,0-1 0,0 1 0,0 0 0,0-1 0,0 1 0,0-1 0,0 2 0,1 1 12,0 1 0,-1 0 0,0 0 0,0 0 0,0 0 0,0 0 0,-1 0 0,1 0 0,-3 5 0,3-8-52,-1 0 0,1 0 0,-1 0-1,1 0 1,-1 0 0,1 0 0,-1 0 0,0 0 0,0 0 0,1-1-1,-1 1 1,0 0 0,0 0 0,0-1 0,0 1 0,0 0 0,0-1 0,0 1-1,0-1 1,0 0 0,0 1 0,0-1 0,0 0 0,-1 0 0,1 1-1,0-1 1,0 0 0,0 0 0,0 0 0,0 0 0,-1-1 0,1 1 0,0 0-1,0 0 1,0-1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7.5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8.5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19.5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2 24575,'-2'-1'0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0.0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0.6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1.4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3.3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4.1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5.6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26.5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34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24575,'0'0'0,"1"0"0,-1 1 0,1-1 0,-1 1 0,1-1 0,0 0 0,-1 1 0,0-1 0,1 1 0,-1-1 0,1 1 0,-1 0 0,0-1 0,1 1 0,-1-1 0,0 1 0,1 0 0,-1-1 0,0 1 0,0-1 0,0 1 0,0 0 0,0-1 0,1 1 0,-1 0 0,-1 0 0,3 26 0,-1-20 0,-1-6 0,0 0 0,0 0 0,0 0 0,0 0 0,0 0 0,0-1 0,0 1 0,0 0 0,1 0 0,-1 0 0,0 0 0,1 0 0,-1 0 0,1-1 0,-1 1 0,1 0 0,0 0 0,-1-1 0,2 2 0,-2-2 0,0 0 0,1 0 0,-1 0 0,1 0 0,-1 0 0,1 0 0,-1 0 0,1 0 0,-1 0 0,1-1 0,-1 1 0,0 0 0,1 0 0,-1 0 0,1-1 0,-1 1 0,0 0 0,1 0 0,-1-1 0,0 1 0,1 0 0,-1-1 0,0 1 0,1 0 0,-1-1 0,0 0 0,2-1 0,0-1 0,0 0 0,0 0 0,-1 0 0,0 0 0,1-1 0,-1 1 0,0 0 0,0-5 0,-4 5 0,-4 8 0,-6 7 0,-11 21-1365,19-23-5461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0.8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2.2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3.2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5.7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17 24575,'0'-2'0,"1"0"0,4 0 0,9 1 0,11 0 0,23-3 0,1 0-8191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7.1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48.0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4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5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6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7.9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35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24575,'0'4'0,"0"4"0,0 5 0,0 2 0,0 4 0,0 0 0,0-1 0,0-4-8191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8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0:59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0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0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2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5.5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6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7.3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8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3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11 24575,'6'6'0,"-1"-1"0,0 2 0,0-1 0,0 1 0,-1-1 0,0 1 0,0 1 0,5 13 0,-14-34 0,-1 0 0,-1 1 0,0 0 0,-9-12 0,16 23 0,-1 1 0,1-1 0,0 1 0,-1-1 0,1 0 0,0 1 0,-1-1 0,1 1 0,-1-1 0,1 1 0,-1 0 0,0-1 0,1 1 0,-1 0 0,1-1 0,-1 1 0,0 0 0,1-1 0,-1 1 0,0 0 0,1 0 0,-1 0 0,0 0 0,1 0 0,-1 0 0,0 0 0,1 0 0,-1 0 0,0 0 0,1 0 0,-1 0 0,0 0 0,1 0 0,-1 1 0,0-1 0,1 0 0,-1 0 0,1 1 0,-1-1 0,0 0 0,1 1 0,-1-1 0,1 1 0,-1-1 0,1 1 0,0-1 0,-1 1 0,1-1 0,-1 1 0,1 0 0,0-1 0,-1 1 0,1-1 0,0 1 0,0 0 0,-1-1 0,1 1 0,0 1 0,-3 7 0,1 1 0,0-1 0,-1 15 0,1-8 0,-7 2 120,9-18-164,-1 0 1,1 1-1,-1-1 0,1 0 1,-1 0-1,1 0 0,-1 1 1,1-1-1,-1 0 0,1 0 1,-1 0-1,1 0 0,-1 0 0,1 0 1,-1 0-1,1 0 0,-1 0 1,1 0-1,-1 0 0,0 0 1,1 0-1,-1 0 0,1-1 1,-1 1-1,1 0 0,-1 0 1,1-1-1,0 1 0,-1 0 1,1-1-1,-1 1 0,1 0 1,-1-1-1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09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10.1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11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13.1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16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22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23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25.4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29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28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41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24575,'0'5'0,"0"4"0,0 2 0,0 3 0,0 1 0,-2-1 0,-1-2-8191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31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42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43.2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43.8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1:44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02.8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04.3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05.8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 24575,'0'-1'0,"0"-3"0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07.2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12.5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42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24575,'2'0'0,"6"0"0,3 0 0,2 2 0,-2 2 0,-4 0 0,-5 1 0,-5-2 0,-3-1 0,-3-1 0,-2 0 0,1-1-8191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13.6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14.9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 24575,'0'-3'0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0.0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0.9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1.5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2.6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3.3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5.1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6.0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7.4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12.9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345 1 24575,'-27'-1'0,"0"2"0,0 1 0,0 1 0,0 1 0,-52 15 0,78-18 0,-15 4 0,0 1 0,1 1 0,-25 13 0,37-18 0,0 0 0,1-1 0,-1 1 0,0 0 0,1 0 0,-1 1 0,1-1 0,0 0 0,0 1 0,0-1 0,0 1 0,0 0 0,0 0 0,1 0 0,-1 0 0,1 0 0,0 0 0,0 0 0,0 0 0,0 0 0,1 1 0,-1-1 0,1 0 0,0 0 0,0 1 0,0 3 0,1-4 0,0-1 0,1 0 0,-1 1 0,0-1 0,1 0 0,-1 0 0,1 0 0,0 0 0,0 0 0,0 0 0,0 0 0,0 0 0,0-1 0,0 1 0,1-1 0,-1 0 0,0 0 0,1 0 0,-1 0 0,1 0 0,-1 0 0,1-1 0,3 1 0,12 3 0,-1-1 0,23 1 0,-31-4 0,11 2 0,-6 0 0,0-1 0,0-1 0,0 0 0,0 0 0,0-2 0,17-3 0,-30 5 0,0 0 0,0 0 0,0-1 0,0 1 0,-1 0 0,1-1 0,0 1 0,0 0 0,0-1 0,0 1 0,0-1 0,-1 0 0,1 1 0,0-1 0,-1 1 0,1-1 0,0 0 0,-1 0 0,1 0 0,-1 1 0,1-1 0,-1 0 0,1 0 0,-1 0 0,0 0 0,1 0 0,-1 0 0,0 0 0,0 1 0,0-1 0,1 0 0,-1 0 0,0 0 0,-1 0 0,1 0 0,0 0 0,0 0 0,0 0 0,0 0 0,-1 0 0,1 0 0,0 0 0,-1 0 0,1 0 0,-1 1 0,1-1 0,-2-1 0,2 1 0,-1 0 0,1 1 0,-1-1 0,1 0 0,-1 0 0,1 1 0,-1-1 0,1 0 0,0 0 0,0 0 0,-1 0 0,1 1 0,0-1 0,0 0 0,0 0 0,0 0 0,0 0 0,0 0 0,0 0 0,0 0 0,1 1 0,-1-1 0,0 0 0,0 0 0,1 0 0,-1 0 0,0 1 0,1-1 0,-1 0 0,1 0 0,-1 1 0,1-1 0,-1 0 0,1 1 0,0-1 0,-1 1 0,1-1 0,0 0 0,0 1 0,-1 0 0,1-1 0,0 1 0,0-1 0,0 1 0,-1 0 0,1 0 0,0-1 0,0 1 0,0 0 0,0 0 0,1 0 0,16-3-1365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55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24575,'1'0'0,"2"2"0,-1 2 0,0 5 0,-3 0 0,0-5 0,-1-5 0,2-4 0,3-1 0,3 0 0,2 2 0,1 0 0,-1 4 0,-1 3 0,-2 4 0,-4-1 0,-2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28.3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0.6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24575,'3'0'0,"2"0"0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4.5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5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6.2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6.9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8.8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39.8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40.8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41.8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57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67 24575,'1'0'0,"0"-1"0,0 0 0,0 1 0,0-1 0,0 1 0,0-1 0,1 1 0,-1-1 0,0 1 0,0 0 0,0 0 0,0 0 0,1 0 0,-1-1 0,0 1 0,2 1 0,1-3 0,-17-7 0,12 9-4,0-1 1,0 0-1,0 1 0,0-1 0,0 0 0,0 0 0,0 0 1,0 0-1,0 0 0,0 0 0,0 0 0,0 0 0,1 0 1,-1-1-1,1 1 0,-1 0 0,1 0 0,-1-1 0,1 1 1,-1-2-1,1 2 13,0 0 1,1 0-1,-1 0 1,0 0-1,0 0 1,1 0 0,-1 0-1,0 0 1,1 1-1,-1-1 1,1 0-1,-1 0 1,1 0-1,0 0 1,-1 1-1,1-1 1,0 0-1,-1 1 1,1-1-1,1-1 1,0 1-72,0 0 0,0 0 0,0 0 0,0 0 1,0 0-1,0 1 0,0-1 0,0 1 0,0-1 0,0 1 0,0 0 0,0-1 1,0 1-1,0 0 0,0 0 0,0 1 0,1-1 0,-1 0 0,0 1 0,0-1 1,0 1-1,0 0 0,3 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43.1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44.6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2:59.6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00.2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07.8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08.86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10.0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11.19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18.46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19.67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59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24575,'0'2'0,"0"2"0,0 2 0,1 1 0,4-2 0,1-1 0,3-1 0,0-2 0,0 1 0,-4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3.97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24575,'2'0'0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4.9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24575,'0'1'0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5.9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7.3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8.5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29.8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33.15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34.6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35.49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36.7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3:03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24575,'0'2'0,"0"2"0,0 3 0,0 1 0,0 3 0,0 4 0,0 4 0,1-3 0,4-5 0,-1-7 0,1-6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38.33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4.7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5.88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24575,'1'0'0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6.8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 0 24575,'-3'0'0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7.6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8.9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3:49.88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16.8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17.7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18.8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3:05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3 24575,'0'-2'0,"0"2"0,0 2 0,-2 1 0,-4-1 0,-3 1 0,0-3 0,2-4 0,0-1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22.9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24.0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25.1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 24575,'2'-1'0,"1"-1"0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27.2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4:28.3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25:22.1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24575,'5'0'0,"2"0"0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3:1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24575,'2'0'0,"-1"0"0,1 1 0,-1-1 0,1 0 0,-1 1 0,1-1 0,-1 1 0,0 0 0,1 0 0,-1-1 0,0 1 0,0 0 0,1 0 0,-1 0 0,0 0 0,0 0 0,0 1 0,0-1 0,0 0 0,0 0 0,-1 1 0,1-1 0,0 0 0,-1 1 0,1-1 0,-1 1 0,1-1 0,-1 1 0,1-1 0,-1 1 0,0-1 0,0 3 0,1 9 0,0 0 0,-2 26 0,1-21 0,0-4 0,1-11 0,-1 1 0,0 0 0,0 0 0,0 0 0,0 0 0,-1 0 0,1-1 0,-1 1 0,0 0 0,0 0 0,-3 6 0,4-9 0,0-1 0,-1 0 0,1 0 0,0 0 0,0 0 0,0 0 0,0 0 0,0 1 0,0-1 0,0 0 0,-1 0 0,1 0 0,0 0 0,0 0 0,0 0 0,0 0 0,0 0 0,-1 0 0,1 0 0,0 0 0,0 0 0,0 0 0,0 0 0,-1 0 0,1 0 0,0 0 0,0 0 0,0 0 0,0 0 0,0 0 0,-1 0 0,1 0 0,0 0 0,0 0 0,0 0 0,0 0 0,0 0 0,-1 0 0,1 0 0,0 0 0,0 0 0,0-1 0,0 1 0,0 0 0,-5-10 0,0-12 0,5 21 0,0-1 0,-1-1 0,1 1 0,-1-1 0,1 0 0,0 1 0,0-1 0,1 1 0,-1-1 0,0 0 0,1 1 0,-1-1 0,1 1 0,0-1 0,0 1 0,1-3 0,1 2 0,-1 0 0,1 1 0,0-1 0,0 1 0,0-1 0,0 1 0,0 0 0,0 0 0,1 1 0,3-2 0,16-17 0,-21 18 0,0 0 0,0 0 0,0 0 0,0 0 0,1 0 0,-1 0 0,0 1 0,6-3 0,-7 4 0,0 0 0,0 0 0,0 0 0,0 1 0,0-1 0,0 0 0,0 1 0,0-1 0,-1 0 0,1 1 0,0-1 0,0 1 0,0 0 0,-1-1 0,1 1 0,0 0 0,-1-1 0,1 1 0,0 0 0,-1 0 0,1-1 0,-1 1 0,1 0 0,-1 0 0,1 0 0,-1 0 0,0 0 0,0 0 0,1 0 0,-1 0 0,0 0 0,0 0 0,0 1 0,4 36 0,-11-19-1365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3:16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9 24575,'0'15'0,"-4"-37"0,4 22 0,0 0 0,0-1 0,0 1 0,0 0 0,-1 0 0,1 0 0,0 0 0,0 0 0,0 0 0,0 0 0,0 0 0,0 0 0,0 0 0,0-1 0,0 1 0,0 0 0,0 0 0,0 0 0,-1 0 0,1 0 0,0 0 0,0 0 0,0 0 0,0 0 0,0 0 0,0 0 0,0 0 0,0 0 0,-1 0 0,1 0 0,0 0 0,0 0 0,0 0 0,0 0 0,0 0 0,0 0 0,0 0 0,0 0 0,-1 0 0,1 0 0,0 0 0,0 0 0,0 0 0,0 1 0,0-1 0,0 0 0,0 0 0,0 0 0,0 0 0,0 0 0,-1 0 0,1 0 0,0 0 0,0 0 0,0 0 0,0 1 0,0-1 0,-7 10 0,-3 12 0,10-20 0,-1 0 0,1 0 0,-1 0 0,0 0 0,0 0 0,0 0 0,0 0 0,0 0 0,-1 0 0,0 2 0,-4-6 0,0-13 0,5 8-117,-2-5 365,2 22-1744,1-1-5330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3:19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31 24575,'0'6'0,"0"-9"0,-1-17 0,1 20 0,-1-1 0,1 0 0,0 1 0,0-1 0,0 0 0,0 0 0,-1 1 0,1-1 0,0 0 0,0 1 0,-1-1 0,1 1 0,-1-1 0,1 0 0,0 1 0,-1-1 0,1 1 0,-1-1 0,1 1 0,-1-1 0,0 1 0,0-1 0,0 1 0,0 1 0,0-1 0,-1 1 0,1-1 0,0 1 0,0-1 0,0 1 0,0 0 0,0-1 0,0 1 0,0 0 0,1 0 0,-1 0 0,0 0 0,0 0 0,1 0 0,-1 0 0,0 0 0,1 0 0,-1 0 0,0 2 0,0 0 9,-1 0 1,1 0-1,0 0 0,0 0 0,0 1 1,0-1-1,0 0 0,1 1 0,0-1 0,0 0 1,0 1-1,0 6 0,0-9-40,1-1 0,-1 1 0,0 0 0,0 0 0,1 0 0,-1 0 0,0 0 0,1 0 1,-1 0-1,1 0 0,-1-1 0,1 1 0,0 0 0,-1 0 0,1-1 0,0 1 0,-1 0 0,1-1 0,0 1 0,0 0 0,0-1 0,0 1 0,-1-1 0,1 0 1,0 1-1,0-1 0,0 0 0,0 1 0,0-1 0,0 0 0,0 0 0,0 0 0,0 0 0,0 0 0,0 0 0,0 0 0,0 0 0,0-1 0,0 1 0,0 0 1,0 0-1,0-1 0,0 1 0,-1-1 0,1 1 0,0-1 0,1 0 0,8-4-6795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5:16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5:20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14.8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193 95 24575,'10'-9'0,"1"0"0,1 0 0,0 1 0,0 1 0,0 0 0,22-8 0,8-5 0,-34 12 0,-17 6 0,-21 6 0,-245 85 0,274-89 0,-24 11 0,20-4 0,15-2 0,11-2-107,0-2 1,27 0-1,-27-2-938,18 1-5781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2:38.0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24575,'0'2'0,"0"1"0,0 1 0,1 0 0,2-2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2:52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2:54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2:57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2:59.1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02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03.2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05.8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07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08.8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17.93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246 9 24575,'-4'2'0,"1"-1"0,-1 1 0,0 0 0,0 1 0,1-1 0,-1 1 0,1-1 0,0 1 0,0 0 0,0 0 0,0 1 0,0-1 0,1 0 0,0 1 0,-1 0 0,1 0 0,0-1 0,1 1 0,-3 7 0,1-4 0,0 0 0,0-1 0,-1 1 0,-6 8 0,9-15 0,1 0 0,-1 0 0,1 0 0,-1 1 0,1-1 0,-1 0 0,1 0 0,-1 0 0,1 0 0,-1 0 0,1 0 0,-1-1 0,1 1 0,-1 0 0,1 0 0,-1 0 0,1 0 0,-1-1 0,1 1 0,0 0 0,-1 0 0,1-1 0,-1 1 0,1 0 0,-1-1 0,1 1 0,0 0 0,-1-1 0,1 0 0,-20-17 0,10 8 0,6 8 0,0-1 0,0 1 0,-1-1 0,1 1 0,0 1 0,-1-1 0,0 1 0,1-1 0,-1 1 0,0 1 0,1-1 0,-1 1 0,0-1 0,0 1 0,-6 1 0,9 0 0,0-1 0,0 1 0,0-1 0,0 1 0,0 0 0,0 0 0,0 0 0,1 0 0,-1 0 0,0 0 0,1 1 0,-1-1 0,0 0 0,1 1 0,0 0 0,-1-1 0,1 1 0,0 0 0,0-1 0,0 1 0,0 0 0,0 0 0,0 0 0,0 0 0,1 0 0,-1 0 0,1 0 0,0 0 0,-1 0 0,1 0 0,0 0 0,0 1 0,0-1 0,1 0 0,-1 0 0,1 3 0,-1-3 0,1 0 0,-1 1 0,1-1 0,0 0 0,-1 0 0,1 0 0,0 0 0,0 0 0,0 0 0,0 0 0,1 0 0,-1-1 0,1 1 0,-1 0 0,1-1 0,-1 1 0,1-1 0,3 3 0,0-2 0,-1 1 0,1-1 0,0 0 0,0 0 0,0 0 0,1-1 0,8 2 0,-2-2 0,1 0 0,0 0 0,0-1 0,0-1 0,23-4 0,-32 4 0,1 0 0,-1-1 0,0 0 0,0 0 0,0 0 0,0-1 0,0 1 0,0-1 0,-1 0 0,1 0 0,-1 0 0,0 0 0,0 0 0,0-1 0,0 0 0,-1 1 0,0-1 0,1 0 0,-1 0 0,-1-1 0,1 1 0,1-5 0,-2 6 0,0 0 0,-1 0 0,1 0 0,-1 0 0,1 0 0,-1 0 0,0 0 0,0 0 0,-1 0 0,1 0 0,-1 0 0,1 0 0,-1 0 0,0 0 0,0 0 0,0 0 0,0 1 0,-1-1 0,1 0 0,-1 1 0,0-1 0,0 1 0,1 0 0,-2-1 0,1 1 0,0 0 0,0 0 0,-1 0 0,1 0 0,-1 1 0,1-1 0,-1 1 0,-4-2 0,1 0 0,-2 1 0,1-1 0,0 1 0,0 1 0,-1-1 0,1 1 0,-13 0 0,17 1 0,1 0 0,-1 0 0,0 1 0,1-1 0,-1 1 0,1-1 0,0 1 0,-1 0 0,1 0 0,-1 0 0,1 0 0,0 0 0,0 1 0,0-1 0,0 1 0,0-1 0,0 1 0,0 0 0,0 0 0,1 0 0,-1 0 0,0 0 0,1 0 0,0 0 0,-2 4 0,-3 11 0,0 0 0,1 0 0,1 0 0,1 1 0,-2 29 0,5 93 0,1-75 0,-1-63 0,0 1 0,0-1 0,0 1 0,0 0 0,1-1 0,-1 1 0,1-1 0,0 1 0,0-1 0,-1 0 0,2 1 0,-1-1 0,0 0 0,0 0 0,1 1 0,-1-1 0,1 0 0,0 0 0,-1-1 0,3 3 0,0-2 0,0 1 0,1-1 0,-1 0 0,1 0 0,-1-1 0,1 0 0,-1 1 0,1-1 0,0-1 0,6 1 0,11 1 0,0-2 0,0 0 0,-1-2 0,39-7 0,-47 7 0,0-1 0,-1-1 0,0 0 0,0-1 0,0 0 0,0 0 0,-1-2 0,0 1 0,16-13 0,-23 14 0,0 0 0,0 0 0,0 0 0,-1-1 0,0 1 0,0-1 0,0 0 0,-1 0 0,0 0 0,0 0 0,0-1 0,-1 1 0,0 0 0,0-1 0,-1 1 0,0-1 0,0 1 0,0-1 0,-1 1 0,0 0 0,0-1 0,-1 1 0,1 0 0,-1 0 0,-1 0 0,1 0 0,-1 0 0,0 0 0,0 1 0,-1-1 0,0 1 0,0 0 0,-5-5 0,-9-4 0,-1 1 0,-1 1 0,0 0 0,-1 2 0,-22-9 0,40 18 4,1 0 0,-1 0 0,0 0 1,1 0-1,-1 0 0,0 1 0,0 0 0,0-1 0,1 1 0,-1 0 0,0 0 0,0 1 0,0-1 0,1 0 0,-1 1 0,0 0 0,0 0 0,1 0 1,-1 0-1,1 0 0,-1 0 0,1 1 0,-1-1 0,1 1 0,0-1 0,-4 5 0,0 2-172,0 0-1,1 0 1,0 0-1,0 1 1,1 0-1,-4 12 1,5-15-128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21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3:23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16.8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17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19.1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19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0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1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2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3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20.4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 1 24575,'-1'9'0,"-1"1"0,1-1 0,-2 1 0,1-1 0,-1 0 0,-8 16 0,6-13 0,0 1 0,-5 23 0,5-4 0,2 0 0,1 0 0,5 60 0,-3-89 0,1 0 0,-1-1 0,1 1 0,0 0 0,0 0 0,0 0 0,0 0 0,0-1 0,1 1 0,-1-1 0,1 1 0,0-1 0,0 1 0,-1-1 0,2 0 0,-1 0 0,0 0 0,0 0 0,1 0 0,-1-1 0,1 1 0,-1-1 0,1 1 0,0-1 0,-1 0 0,1 0 0,0 0 0,0-1 0,0 1 0,0-1 0,0 1 0,6-1 0,3 0 0,0 0 0,1 0 0,-1-2 0,0 1 0,0-2 0,21-5 0,-20 3 0,-1 1 0,1-2 0,-1 1 0,0-2 0,-1 0 0,1 0 0,-1-1 0,-1 0 0,1-1 0,-2 0 0,11-13 0,-16 17 0,0 0 0,0 0 0,-1-1 0,0 1 0,0-1 0,0 0 0,-1 0 0,0 0 0,0 0 0,-1 0 0,1 0 0,-2-1 0,1 1 0,0 0 0,-1-1 0,0 1 0,-1-1 0,1 1 0,-1 0 0,-1-1 0,1 1 0,-1 0 0,0 0 0,0 0 0,-4-6 0,1 1 0,0 2 0,0-1 0,-1 1 0,-1 0 0,1 0 0,-12-11 0,15 17 0,1 1 0,-1 0 0,1 0 0,-1 0 0,0 0 0,0 1 0,0-1 0,0 1 0,0 0 0,0-1 0,-1 1 0,1 1 0,0-1 0,-1 0 0,1 1 0,0 0 0,-1 0 0,1 0 0,0 0 0,-1 0 0,1 1 0,0-1 0,-1 1 0,-3 1 0,-5 3 0,0 1 0,0 0 0,1 0 0,-1 1 0,-15 13 0,21-15 0,-1 1 0,1-1 0,0 1 0,0 1 0,0-1 0,1 1 0,0 0 0,1 1 0,-6 10 0,9-17 0,1 0 0,0 0 0,-1 0 0,1 1 0,0-1 0,-1 0 0,1 0 0,0 0 0,0 0 0,0 0 0,0 0 0,0 1 0,0-1 0,0 0 0,1 0 0,-1 0 0,0 0 0,0 0 0,1 0 0,-1 0 0,1 0 0,-1 0 0,1 0 0,0 0 0,0 1 0,1 0 0,0-1 0,0 1 0,0-1 0,0 0 0,0 0 0,0 0 0,0 0 0,0 0 0,0 0 0,1-1 0,3 2 0,4-1 0,0 0 0,-1-1 0,1 0 0,18-2 0,-22 1 0,0-1 0,0 0 0,0 0 0,0-1 0,0 1 0,-1-1 0,1-1 0,-1 1 0,0-1 0,6-5 0,-9 8 0,-1 0 0,1 0 0,-1 0 0,0-1 0,1 1 0,-1-1 0,0 1 0,0-1 0,0 1 0,0-1 0,0 1 0,0-1 0,0 0 0,-1 0 0,1 0 0,-1 1 0,1-1 0,-1 0 0,1 0 0,-1 0 0,0 0 0,0 0 0,0 1 0,0-1 0,-1 0 0,1 0 0,0 0 0,-1 0 0,1 0 0,-1 1 0,0-1 0,1 0 0,-1 0 0,0 1 0,0-1 0,0 1 0,-2-3 0,0 1-91,-1 1 0,1 0 0,0 0 0,0 0 0,-1 0 0,1 1 0,-1-1 0,0 1 0,1 0 0,-1 0 0,0 0 0,0 0 0,1 1 0,-7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4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4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5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5.5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6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27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4.3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4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5.4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6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4:24.0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198 0 24575,'-6'2'0,"0"-1"0,0 1 0,0 0 0,1 1 0,-1-1 0,1 1 0,-1 0 0,1 1 0,-7 5 0,-9 4 0,11-7 0,1 0 0,-1 0 0,1 1 0,0 0 0,1 1 0,0 0 0,0 0 0,-10 14 0,15-17 0,0 0 0,0 1 0,0-1 0,1 1 0,-1 0 0,1 0 0,1 0 0,-1 0 0,1 0 0,0 0 0,1 0 0,-1 0 0,1 0 0,0 1 0,1-1 0,0 0 0,1 8 0,-1-11 0,0 0 0,1 0 0,-1 0 0,0 0 0,1 0 0,0 0 0,0 0 0,0-1 0,0 1 0,0 0 0,0-1 0,1 0 0,-1 0 0,1 0 0,-1 0 0,1 0 0,0 0 0,0-1 0,0 1 0,0-1 0,0 0 0,0 0 0,0 0 0,1 0 0,5 0 0,-6 0 0,-1-1 0,1 1 0,0-1 0,0 0 0,0-1 0,0 1 0,0 0 0,-1-1 0,1 1 0,0-1 0,0 0 0,-1 0 0,1 0 0,0 0 0,-1-1 0,1 1 0,-1-1 0,0 1 0,1-1 0,-1 0 0,0 0 0,0 0 0,0 0 0,0 0 0,-1-1 0,1 1 0,-1-1 0,1 1 0,-1-1 0,2-2 0,-1-4 0,0 1 0,0 0 0,-1-1 0,0 1 0,0-1 0,-1 0 0,-1-12 0,1 18 0,-1 0 0,1 0 0,0 1 0,0-1 0,-1 0 0,0 1 0,1-1 0,-1 1 0,0-1 0,0 1 0,-1-1 0,1 1 0,0 0 0,-1-1 0,1 1 0,-1 0 0,0 0 0,0 0 0,0 0 0,0 1 0,0-1 0,0 0 0,0 1 0,-1-1 0,1 1 0,-1 0 0,-3-2 0,5 3 0,1 0 0,0 0 0,-1-1 0,1 1 0,-1 0 0,1 0 0,-1 0 0,1 0 0,-1 0 0,1 0 0,-1 0 0,1 0 0,-1 0 0,0 0 0,1 0 0,-1 0 0,1 0 0,-1 0 0,1 0 0,0 0 0,-1 1 0,1-1 0,-1 0 0,1 0 0,-1 1 0,1-1 0,-1 0 0,1 0 0,0 1 0,-1-1 0,1 1 0,0-1 0,-1 0 0,1 1 0,0-1 0,-1 1 0,1-1 0,0 1 0,0-1 0,0 1 0,-1-1 0,1 0 0,0 1 0,0 0 0,0-1 0,0 1 0,0-1 0,0 1 0,0-1 0,0 1 0,0-1 0,0 1 0,0-1 0,0 1 0,1-1 0,-1 1 0,0-1 0,0 1 0,1 2 0,0-1 0,0 1 0,1 0 0,-1-1 0,0 1 0,1-1 0,0 1 0,-1-1 0,4 3 0,2 1 0,0-1 0,0-1 0,1 1 0,-1-1 0,1-1 0,0 1 0,0-1 0,12 2 0,-17-4 0,0 0 0,-1 0 0,1 0 0,0-1 0,0 1 0,0-1 0,0 0 0,0 0 0,0 0 0,0-1 0,0 1 0,0-1 0,0 1 0,0-1 0,0 0 0,0 0 0,-1 0 0,1-1 0,0 1 0,-1-1 0,1 1 0,-1-1 0,1 0 0,-1 0 0,0 0 0,3-4 0,0-8 0,-14 12 0,7 3 0,-1 0 0,1 0 0,0 0 0,-1 0 0,1 0 0,0 0 0,0 1 0,-1-1 0,-2 3 0,2 0 0,-1 0 0,1 1 0,0-1 0,0 1 0,0-1 0,0 1 0,1 0 0,0 0 0,0 0 0,0 0 0,0 6 0,1-9 0,1 0 0,0 0 0,-1 0 0,1 0 0,0 0 0,0 0 0,0 0 0,1 0 0,-1 0 0,0 0 0,1 0 0,0 0 0,-1 0 0,1 0 0,0 0 0,0-1 0,0 1 0,0 0 0,0 0 0,0-1 0,0 1 0,1-1 0,-1 1 0,1-1 0,-1 0 0,1 1 0,-1-1 0,1 0 0,0 0 0,0 0 0,3 1 0,-1 0 0,0 0 0,-1-1 0,1 1 0,0-1 0,0 0 0,0 0 0,0-1 0,0 1 0,0-1 0,0 0 0,1 0 0,-1 0 0,0 0 0,0-1 0,0 0 0,0 0 0,0 0 0,0 0 0,-1 0 0,1-1 0,0 0 0,-1 0 0,1 0 0,-1 0 0,1 0 0,-1-1 0,0 0 0,0 1 0,0-1 0,0 0 0,-1-1 0,1 1 0,-1 0 0,0-1 0,0 1 0,0-1 0,0 0 0,-1 1 0,1-1 0,-1 0 0,0 0 0,0 0 0,-1 0 0,1 0 0,-1 0 0,0-5 0,1-16-1365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7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8.0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8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49.4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0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4.5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5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1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2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13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24575,'1'-1'0,"0"0"0,1 0 0,-1 0 0,0 0 0,0 0 0,1 0 0,-1 1 0,1-1 0,-1 1 0,0-1 0,1 1 0,2-1 0,8 0 0,-11 1 0,-1 0 0,0 0 0,0 0 0,0 0 0,0 0 0,0 0 0,1 0 0,-1 0 0,0 1 0,0-1 0,0 0 0,0 0 0,0 0 0,0 0 0,1 0 0,-1 0 0,0 1 0,0-1 0,0 0 0,0 0 0,0 0 0,0 0 0,0 0 0,0 1 0,0-1 0,0 0 0,0 0 0,0 0 0,0 0 0,0 1 0,0-1 0,0 0 0,0 0 0,0 0 0,0 0 0,0 1 0,0-1 0,0 0 0,0 0 0,0 0 0,0 0 0,0 0 0,0 1 0,0-1 0,-1 0 0,1 0 0,0 0 0,0 0 0,0 1 0,-2 2 0,1 1 0,-1 0 0,1 0 0,0-1 0,0 1 0,0 8 0,-8 20 0,8-33 0,0 0 0,0 0 0,-1 0 0,1 0 0,0-1 0,0 1 0,0 0 0,0 0 0,1-1 0,-1 1 0,0-1 0,0 1 0,1-1 0,-1-1 0,-1-1 0,6 16 0,1 2 0,-2-5 0,0-1 0,0 0 0,0 0 0,1-1 0,0 1 0,1-1 0,7 10 0,-12-17 0,0 0 0,0 0 0,0 1 0,1-1 0,-1 0 0,0 0 0,0 0 0,0 0 0,0 0 0,0 0 0,1 0 0,-1 0 0,0 0 0,0 0 0,0 0 0,0 0 0,0 0 0,0 0 0,1 0 0,-1 0 0,0 0 0,0 0 0,0 0 0,0-1 0,0 1 0,0 0 0,1 0 0,-1 0 0,0 0 0,0 0 0,0 0 0,0 0 0,0 0 0,0 0 0,0-1 0,0 1 0,0 0 0,1 0 0,-1 0 0,0 0 0,0 0 0,0 0 0,0-1 0,0 1 0,0 0 0,0 0 0,0 0 0,0 0 0,0 0 0,0 0 0,0-1 0,2-13 0,0-12 0,-3 0-1365,1 15-5461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2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24575,'-3'2'0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3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7.5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8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5:59.6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00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00.9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0.7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2.3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3.8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17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24575,'4'48'0,"-4"-46"0,1 0 0,-1 0 0,0 0 0,1 0 0,0-1 0,-1 1 0,1 0 0,0 0 0,0-1 0,0 1 0,0 0 0,0-1 0,0 1 0,0-1 0,1 0 0,-1 1 0,0-1 0,1 0 0,0 0 0,-1 1 0,1-1 0,1 0 0,-1 0 0,-1-1 0,0 0 0,1 0 0,-1 0 0,0 0 0,1 0 0,-1-1 0,0 1 0,1 0 0,-1-1 0,0 1 0,1-1 0,-1 1 0,0-1 0,0 0 0,0 1 0,0-1 0,0 0 0,1 0 0,-2 0 0,1 0 0,1-1 0,-1 1 0,0 1 0,-1-1 0,1 0 0,0 0 0,-1 0 0,1 1 0,0-1 0,0 0 0,0 1 0,0-1 0,-1 1 0,1-1 0,0 1 0,0 0 0,0-1 0,0 1 0,0 0 0,0-1 0,0 1 0,0 0 0,1 0 0,-1 0 0,0 0 0,0 0 0,0 0 0,0 0 0,0 1 0,0-1 0,0 0 0,0 0 0,0 1 0,0-1 0,0 1 0,0-1 0,-1 1 0,1-1 0,0 1 0,0 0 0,0-1 0,0 1 0,-1 0 0,1 0 0,0 1 0,13 17 0,-9-13 0,-4-27 0,-1 2 0,1 4 0,-1-1 0,-1 1 0,0-1 0,-1 1 0,-8-28 0,10 43 0,0 0 0,0 0 0,0 0 0,0 0 0,0 0 0,0 0 0,0 0 0,0 0 0,0 0 0,0 0 0,0 0 0,0 0 0,0 1 0,-1-1 0,1 0 0,0 0 0,0 0 0,0 0 0,0 0 0,0 0 0,0 0 0,0 0 0,0 0 0,0 0 0,0 0 0,0 0 0,-1 0 0,1 0 0,0 0 0,0 0 0,0 0 0,0 0 0,0 0 0,0 0 0,0 0 0,0 0 0,0 0 0,0 0 0,-1 0 0,1 0 0,0 0 0,0 0 0,0-1 0,0 1 0,0 0 0,0 0 0,0 0 0,0 0 0,0 0 0,0 0 0,0 0 0,0 0 0,0 0 0,0 0 0,0 0 0,0 0 0,0 0 0,0-1 0,0 1 0,0 0 0,0 0 0,-1 0 0,1 0 0,0 0 0,0 0 0,1 0 0,-5 11 0,1 14 0,3-16 0,0-1 0,-1 1 0,-4 15 0,5-23 0,-1-1 0,1 1 0,0 0 0,0-1 0,0 1 0,-1-1 0,1 1 0,0-1 0,0 1 0,-1-1 0,1 1 0,-1-1 0,1 1 0,0-1 0,-1 1 0,1-1 0,-1 1 0,1-1 0,-1 0 0,1 1 0,-1-1 0,1 0 0,-1 0 0,0 1 0,1-1 0,-1 0 0,-1 0 0,1-1 0,0 1 0,0-1 0,0 0 0,-1 1 0,1-1 0,0 0 0,0 0 0,0 0 0,0 1 0,0-1 0,1 0 0,-1-1 0,0 1 0,0 0 0,0 0 0,1 0 0,-1-2 0,-1 1 0,1 0 0,0-1 0,0 1 0,0 0 0,0-1 0,0 0 0,0 1 0,1-1 0,-1-3 0,1 6 0,0 0 0,0 0 0,0 0 0,0 0 0,0 0 0,0-1 0,0 1 0,0 0 0,0 0 0,0 0 0,0 0 0,0 0 0,0 0 0,0 0 0,0-1 0,0 1 0,0 0 0,0 0 0,0 0 0,0 0 0,0 0 0,0 0 0,0 0 0,1 0 0,-1-1 0,0 1 0,0 0 0,0 0 0,0 0 0,0 0 0,0 0 0,0 0 0,0 0 0,0 0 0,1 0 0,-1 0 0,0 0 0,0 0 0,0 0 0,0 0 0,0 0 0,0 0 0,0 0 0,1 0 0,-1 0 0,0 0 0,0 0 0,0 0 0,0 0 0,0 0 0,0 0 0,0 0 0,1 0 0,-1 0 0,0 0 0,0 0 0,12 14 0,-10-11 0,0 2 0,0-1 0,0 0 0,0 0 0,-1 0 0,1 1 0,-1-1 0,0 1 0,-1-1 0,1 8 0,-4 49 0,1-9 0,1-147-1365,0 38-5461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5.4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6.3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28.3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24575,'6'0'0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30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47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48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0.2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1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3.9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6.4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9:22:20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 24575,'0'8'0,"0"0"0,1-1 0,-1 1 0,2 0 0,1 9 0,2-75 0,-5 56 0,1 0 0,-1-1 0,0 1 0,1 0 0,-1 0 0,1-1 0,0 1 0,0 0 0,-1 0 0,2 0 0,-1 0 0,0 0 0,0 0 0,0 0 0,1 1 0,-1-1 0,1 0 0,0 1 0,-1-1 0,1 1 0,0-1 0,0 1 0,0 0 0,0 0 0,0 0 0,0 0 0,4-1 0,0 0 0,0 1 0,1 0 0,-1 0 0,1 0 0,-1 1 0,1 0 0,0 0 0,10 3 0,-16-3-2,-1 0 1,0 0-1,0 0 0,0 0 0,0 0 0,0 0 0,1 0 1,-1 0-1,0 0 0,0 0 0,0 0 0,0 0 0,0 0 1,0 1-1,0-1 0,1 0 0,-1 0 0,0 0 0,0 0 1,0 0-1,0 0 0,0 0 0,0 1 0,0-1 1,0 0-1,0 0 0,0 0 0,0 0 0,0 0 0,0 1 1,0-1-1,0 0 0,0 0 0,0 0 0,0 0 0,0 0 1,0 1-1,0-1 0,0 0 0,0 0 0,0 0 0,0 0 1,0 0-1,0 1 0,0-1 0,0 0 0,0 0 0,0 0 1,0 0-1,0 0 0,-1 0 0,1 0 0,0 1 0,-10 11 185,-20 14-847,25-22-121,-5 5-6041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8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6:58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7:00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49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49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0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24575,'-1'0'0,"-4"0"0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1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2.0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2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20:18:53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CBFE-7814-4C99-B1F4-2C3A9E104FCD}" type="datetime1">
              <a:rPr lang="it-IT" smtClean="0"/>
              <a:pPr/>
              <a:t>13/08/2024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9CC445-1181-4631-964C-4D0584CE199E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15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59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02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97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9CC445-1181-4631-964C-4D0584CE199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12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39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ola foto con fondo scur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 descr="Palle di Natale attaccate a un filo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9" name="Gruppo 8" descr="Palla di Natale - Blu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Diagramma di flusso: Terminatore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3" name="Figura a mano libera: Forma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0" name="Gruppo 9" descr="Palla di Natale - Rosso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Diagramma di flusso: Terminatore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0" name="Figura a mano libera: Forma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1" name="Gruppo 10" descr="Palla di Natale - Verde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Diagramma di flusso: Terminatore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7" name="Figura a mano libera: Forma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" name="Gruppo 11" descr="Palla di Natale - Bianco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Diagramma di flusso: Terminatore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4" name="Figura a mano libera: Forma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3" name="Gruppo 12" descr="Palla di Natale - Rosso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Diagramma di flusso: Terminatore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1" name="Figura a mano libera: Forma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" name="Gruppo 13" descr="Luce alone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5" name="Gruppo 14" descr="Luce alone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6" name="Gruppo 15" descr="Luce alone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7" name="Gruppo 16" descr="Luce alone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8" name="Gruppo 17" descr="Luce alone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81" name="Figura a mano libera: Forma 80" descr="Cornice foto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200" noProof="0"/>
          </a:p>
        </p:txBody>
      </p:sp>
      <p:sp>
        <p:nvSpPr>
          <p:cNvPr id="79" name="Figura a mano libera: Forma 78" descr="Cornice foto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200" noProof="0"/>
          </a:p>
        </p:txBody>
      </p:sp>
      <p:sp>
        <p:nvSpPr>
          <p:cNvPr id="80" name="Figura a mano libera: Forma 79" descr="Cornice foto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sz="1200" noProof="0"/>
          </a:p>
        </p:txBody>
      </p:sp>
      <p:sp>
        <p:nvSpPr>
          <p:cNvPr id="78" name="Figura a mano libera: Forma 77" descr="Cornice foto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it-IT" sz="1200" noProof="0"/>
          </a:p>
        </p:txBody>
      </p:sp>
      <p:sp>
        <p:nvSpPr>
          <p:cNvPr id="69" name="Segnaposto immagine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1" name="Figura a mano libera: Forma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62" name="Gruppo 61" descr="Scheda nome regalo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Immagine 66" descr="Ombreggiatura foglio piegato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igura a mano libera: Forma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it-IT" sz="1200" noProof="0"/>
              </a:p>
            </p:txBody>
          </p:sp>
        </p:grp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3" name="Segnaposto testo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it-IT" noProof="0"/>
              <a:t>Modificare la nota qui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foto attaccate a un f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igura a mano libera: Forma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1" name="Figura a mano libera: Forma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4" name="Gruppo 3" descr="Cornice foto con gancio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ttangolo: Angoli arrotondati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  <p:grpSp>
          <p:nvGrpSpPr>
            <p:cNvPr id="104" name="Gruppo 103" descr="Gancio foto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uppo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ttangolo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11" name="Rettangolo: Angoli arrotondati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12" name="Rettangolo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7" name="Rettangolo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8" name="Rettangolo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9" name="Figura a mano libera: Forma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48" name="Gruppo 47" descr="Cornice foto con gancio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ttangolo: Angoli arrotondati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  <p:grpSp>
          <p:nvGrpSpPr>
            <p:cNvPr id="117" name="Gruppo 116" descr="Gancio foto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uppo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ttangolo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24" name="Rettangolo: Angoli arrotondati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25" name="Rettangolo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sp>
            <p:nvSpPr>
              <p:cNvPr id="119" name="Rettangolo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20" name="Rettangolo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21" name="Rettangolo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22" name="Figura a mano libera: Forma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49" name="Gruppo 48" descr="Cornice foto con gancio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ttangolo: Angoli arrotondati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  <p:grpSp>
          <p:nvGrpSpPr>
            <p:cNvPr id="130" name="Gruppo 129" descr="Gancio foto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uppo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ttangolo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37" name="Rettangolo: Angoli arrotondati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38" name="Rettangolo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sp>
            <p:nvSpPr>
              <p:cNvPr id="132" name="Rettangolo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3" name="Rettangolo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4" name="Rettangolo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5" name="Figura a mano libera: Forma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141" name="Segnaposto immagine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42" name="Segnaposto immagine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60" name="Figura a mano libera: Forma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2" name="Figura a mano libera: Forma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64" name="Gruppo 63" descr="Palle di Natale attaccate a un filo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igura a mano libera: Forma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66" name="Gruppo 65" descr="Palla di Natale - Blu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Diagramma di flusso: Terminatore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9" name="Ovale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0" name="Figura a mano libera: Forma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67" name="Gruppo 66" descr="Palla di Natale - Rosso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Diagramma di flusso: Terminatore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6" name="Ovale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7" name="Figura a mano libera: Forma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68" name="Gruppo 67" descr="Palla di Natale - Verde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Diagramma di flusso: Terminatore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3" name="Ovale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4" name="Figura a mano libera: Forma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69" name="Gruppo 68" descr="Palla di Natale - Bianco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Diagramma di flusso: Terminatore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0" name="Ovale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91" name="Figura a mano libera: Forma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0" name="Gruppo 69" descr="Palla di Natale - Rosso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Diagramma di flusso: Terminatore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87" name="Ovale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88" name="Figura a mano libera: Forma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1" name="Gruppo 70" descr="Luce alone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e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85" name="Ovale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2" name="Gruppo 71" descr="Luce alone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e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83" name="Ovale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3" name="Gruppo 72" descr="Luce alone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e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81" name="Ovale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4" name="Gruppo 73" descr="Luce alone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e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79" name="Ovale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5" name="Gruppo 74" descr="Luce alone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e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77" name="Ovale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45" name="Segnaposto immagine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foto attaccate a un f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igura a mano libera: Forma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3" name="Gruppo 2" descr="Palle di Natale attaccate a un filo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igura a mano libera: Forma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14" name="Gruppo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uppo 114" descr="Palla di Natale - Blu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Diagramma di flusso: Terminatore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40" name="Ovale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43" name="Figura a mano libera: Forma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grpSp>
            <p:nvGrpSpPr>
              <p:cNvPr id="116" name="Gruppo 115" descr="Luce alone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e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28" name="Ovale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</p:grpSp>
        <p:grpSp>
          <p:nvGrpSpPr>
            <p:cNvPr id="144" name="Gruppo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uppo 145" descr="Palla di Natale - Rosso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Diagramma di flusso: Terminatore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51" name="Ovale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52" name="Figura a mano libera: Forma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grpSp>
            <p:nvGrpSpPr>
              <p:cNvPr id="147" name="Gruppo 146" descr="Luce alone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e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49" name="Ovale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</p:grpSp>
        <p:grpSp>
          <p:nvGrpSpPr>
            <p:cNvPr id="153" name="Gruppo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uppo 153" descr="Palla di Natale - Verde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Diagramma di flusso: Terminatore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59" name="Ovale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60" name="Figura a mano libera: Forma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grpSp>
            <p:nvGrpSpPr>
              <p:cNvPr id="155" name="Gruppo 154" descr="Luce alone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e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157" name="Ovale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</p:grpSp>
      </p:grpSp>
      <p:sp>
        <p:nvSpPr>
          <p:cNvPr id="161" name="Figura a mano libera: Forma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73" name="Rettangolo: Angoli arrotondati 172" descr="Cornice foto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64" name="Gruppo 163" descr="Gancio foto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uppo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ttangolo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1" name="Rettangolo: Angoli arrotondati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2" name="Rettangolo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166" name="Rettangolo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7" name="Rettangolo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8" name="Rettangolo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9" name="Figura a mano libera: Forma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6" name="Rettangolo: Angoli arrotondati 185" descr="Cornice foto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77" name="Gruppo 176" descr="Gancio foto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uppo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ttangolo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84" name="Rettangolo: Angoli arrotondati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85" name="Rettangolo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179" name="Rettangolo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0" name="Rettangolo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1" name="Rettangolo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2" name="Figura a mano libera: Forma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8" name="Figura a mano libera: Forma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0" name="Rettangolo: Angoli arrotondati 199" descr="Cornice foto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91" name="Gruppo 190" descr="Gancio foto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uppo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ttangolo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98" name="Rettangolo: Angoli arrotondati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99" name="Rettangolo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193" name="Rettangolo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4" name="Rettangolo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6" name="Figura a mano libera: Forma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13" name="Rettangolo: Angoli arrotondati 212" descr="Cornice foto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204" name="Gruppo 203" descr="Gancio foto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uppo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ttangolo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1" name="Rettangolo: Angoli arrotondati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2" name="Rettangolo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06" name="Rettangolo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7" name="Rettangolo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8" name="Rettangolo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9" name="Figura a mano libera: Forma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15" name="Figura a mano libera: Forma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36" name="Rettangolo: Angoli arrotondati 235" descr="Cornice foto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218" name="Gruppo 217" descr="Gancio foto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uppo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ttangolo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4" name="Rettangolo: Angoli arrotondati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5" name="Rettangolo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29" name="Rettangolo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0" name="Rettangolo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1" name="Rettangolo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2" name="Figura a mano libera: Forma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219" name="Gruppo 218" descr="Gancio foto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uppo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ttangolo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6" name="Rettangolo: Angoli arrotondati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7" name="Rettangolo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21" name="Rettangolo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2" name="Rettangolo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3" name="Rettangolo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4" name="Figura a mano libera: Forma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38" name="Segnaposto immagine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0" name="Segnaposto immagine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1" name="Segnaposto immagine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242" name="Segnaposto immagine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243" name="Segnaposto immagine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foto attaccate a un f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igura a mano libera: Forma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8" name="Figura a mano libera: Forma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9" name="Figura a mano libera: Forma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00" name="Gruppo 99" descr="Palle di Natale attaccate a un filo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uppo 100" descr="Palla di Natale - Rosso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Diagramma di flusso: Terminatore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8" name="Ovale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9" name="Figura a mano libera: Forma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04" name="Gruppo 103" descr="Luce alone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e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06" name="Ovale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110" name="Gruppo 109" descr="Palle di Natale attaccate a un filo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uppo 110" descr="Palla di Natale - Verde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Diagramma di flusso: Terminatore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19" name="Ovale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20" name="Figura a mano libera: Forma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12" name="Gruppo 111" descr="Luce alone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e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17" name="Ovale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121" name="Figura a mano libera: Forma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6" name="Rettangolo: Angoli arrotondati 135" descr="Cornice foto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24" name="Gruppo 123" descr="Gancio foto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uppo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ttangolo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4" name="Rettangolo: Angoli arrotondati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5" name="Rettangolo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0" name="Rettangolo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1" name="Rettangolo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2" name="Figura a mano libera: Forma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9" name="Rettangolo: Angoli arrotondati 188" descr="Cornice foto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41" name="Gruppo 140" descr="Gancio foto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uppo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ttangolo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6" name="Rettangolo: Angoli arrotondati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87" name="Rettangolo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145" name="Rettangolo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2" name="Rettangolo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3" name="Rettangolo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74" name="Figura a mano libera: Forma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01" name="Figura a mano libera: Forma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48" name="Rettangolo: Angoli arrotondati 247" descr="Cornice foto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214" name="Gruppo 213" descr="Gancio foto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uppo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ttangolo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6" name="Rettangolo: Angoli arrotondati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7" name="Rettangolo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17" name="Rettangolo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7" name="Rettangolo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9" name="Rettangolo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4" name="Figura a mano libera: Forma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50" name="Figura a mano libera: Forma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62" name="Rettangolo: Angoli arrotondati 261" descr="Cornice foto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253" name="Gruppo 252" descr="Gancio foto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uppo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ttangolo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0" name="Rettangolo: Angoli arrotondati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1" name="Rettangolo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55" name="Rettangolo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6" name="Rettangolo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7" name="Rettangolo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8" name="Figura a mano libera: Forma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75" name="Rettangolo: Angoli arrotondati 274" descr="Cornice foto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266" name="Gruppo 265" descr="Gancio foto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uppo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ttangolo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73" name="Rettangolo: Angoli arrotondati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74" name="Rettangolo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268" name="Rettangolo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69" name="Rettangolo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0" name="Rettangolo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1" name="Figura a mano libera: Forma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277" name="Gruppo 276" descr="Palle di Natale attaccate a un filo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uppo 277" descr="Palla di Natale - Bianco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Diagramma di flusso: Terminatore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3" name="Ovale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4" name="Figura a mano libera: Forma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79" name="Gruppo 278" descr="Luce alone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e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1" name="Ovale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285" name="Gruppo 284" descr="Palle di Natale attaccate a un filo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uppo 285" descr="Palla di Natale - Blu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Diagramma di flusso: Terminatore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91" name="Ovale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92" name="Figura a mano libera: Forma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87" name="Gruppo 286" descr="Luce alone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e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9" name="Ovale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293" name="Gruppo 292" descr="Palle di Natale attaccate a un filo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uppo 293" descr="Palla di Natale - Blu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Diagramma di flusso: Terminatore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99" name="Ovale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0" name="Figura a mano libera: Forma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95" name="Gruppo 294" descr="Luce alone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e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97" name="Ovale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321" name="Rettangolo: Angoli arrotondati 320" descr="Cornice foto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303" name="Gruppo 302" descr="Gancio foto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uppo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ttangolo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19" name="Rettangolo: Angoli arrotondati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0" name="Rettangolo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314" name="Rettangolo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5" name="Rettangolo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6" name="Rettangolo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7" name="Figura a mano libera: Forma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304" name="Gruppo 303" descr="Gancio foto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uppo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ttangolo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11" name="Rettangolo: Angoli arrotondati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12" name="Rettangolo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sp>
          <p:nvSpPr>
            <p:cNvPr id="306" name="Rettangolo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7" name="Rettangolo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8" name="Rettangolo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9" name="Figura a mano libera: Forma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23" name="Segnaposto immagine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324" name="Segnaposto immagine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325" name="Segnaposto immagine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326" name="Segnaposto immagine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327" name="Segnaposto immagine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328" name="Segnaposto immagine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grpSp>
        <p:nvGrpSpPr>
          <p:cNvPr id="4" name="Gruppo 3" descr="Palle di Natale attaccate a un filo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6" name="Gruppo 5" descr="Palla di Natale - Blu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Diagramma di flusso: Terminatore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0" name="Figura a mano libera: Forma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7" name="Gruppo 6" descr="Palla di Natale - Rosso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Diagramma di flusso: Terminatore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7" name="Figura a mano libera: Forma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8" name="Gruppo 7" descr="Palla di Natale - Verde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Diagramma di flusso: Terminatore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4" name="Figura a mano libera: Forma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9" name="Gruppo 8" descr="Palla di Natale - Bianco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Diagramma di flusso: Terminatore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1" name="Figura a mano libera: Forma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0" name="Gruppo 9" descr="Palla di Natale - Rosso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Diagramma di flusso: Terminatore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" name="Figura a mano libera: Forma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1" name="Gruppo 10" descr="Luce alone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" name="Gruppo 11" descr="Luce alone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3" name="Gruppo 12" descr="Luce alone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" name="Gruppo 13" descr="Luce alone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5" name="Gruppo 14" descr="Luce alone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rtlCol="0"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76000"/>
            <a:ext cx="6480000" cy="10476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1" name="Gruppo 10" descr="Palle di Natale attaccate a un filo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3" name="Gruppo 12" descr="Palla di Natale - Blu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Diagramma di flusso: Terminatore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7" name="Figura a mano libera: Forma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" name="Gruppo 13" descr="Palla di Natale - Rosso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Diagramma di flusso: Terminatore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4" name="Figura a mano libera: Forma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5" name="Gruppo 14" descr="Palla di Natale - Verde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Diagramma di flusso: Terminatore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1" name="Figura a mano libera: Forma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6" name="Gruppo 15" descr="Palla di Natale - Bianco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Diagramma di flusso: Terminatore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8" name="Figura a mano libera: Forma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7" name="Gruppo 16" descr="Palla di Natale - Rosso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Diagramma di flusso: Terminatore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5" name="Figura a mano libera: Forma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8" name="Gruppo 17" descr="Luce alone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" name="Gruppo 18" descr="Luce alone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" name="Gruppo 19" descr="Luce alone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1" name="Gruppo 20" descr="Luce alone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2" name="Gruppo 21" descr="Luce alone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ola foto con fondo scuro + Nota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ttangolo: Angoli arrotondati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sp>
        <p:nvSpPr>
          <p:cNvPr id="111" name="Rettangolo: Angoli arrotondati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sp>
        <p:nvSpPr>
          <p:cNvPr id="108" name="Rettangolo: Angoli arrotondati 107" descr="Cornice foto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13" name="Immagine 112" descr="Ombreggiatura foglio piegato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Immagine 109" descr="Ombreggiatura foglio piegato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igura a mano libera: Forma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54" name="Rettangolo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55" name="Gruppo 154" descr="Regalo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ttangolo: Angoli arrotondati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57" name="Gruppo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igura a mano libera: Forma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cxnSp>
            <p:nvCxnSpPr>
              <p:cNvPr id="159" name="Connettore diritto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diritto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Connettore diritto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o 43" descr="Scheda nome regalo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uppo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Immagine 161" descr="Ombreggiatura foglio piegato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igura a mano libera: Forma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it-IT" sz="1200" noProof="0"/>
              </a:p>
            </p:txBody>
          </p:sp>
        </p:grpSp>
        <p:sp>
          <p:nvSpPr>
            <p:cNvPr id="166" name="Rettangolo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3" name="Segnaposto testo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it-IT" noProof="0" dirty="0"/>
              <a:t>Modificare la nota qui</a:t>
            </a:r>
          </a:p>
        </p:txBody>
      </p:sp>
      <p:sp>
        <p:nvSpPr>
          <p:cNvPr id="105" name="Rettangolo: Angoli arrotondati 104" descr="Cornice foto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sp>
        <p:nvSpPr>
          <p:cNvPr id="167" name="Segnaposto immagine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pic>
        <p:nvPicPr>
          <p:cNvPr id="104" name="Immagine 103" descr="Ombreggiatura foglio piegato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uppo 116" descr="Palle di Natale attaccate a un filo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igura a mano libera: Forma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19" name="Gruppo 118" descr="Palla di Natale - Blu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Diagramma di flusso: Terminatore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2" name="Ovale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3" name="Figura a mano libera: Forma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0" name="Gruppo 119" descr="Palla di Natale - Rosso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Diagramma di flusso: Terminatore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9" name="Ovale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0" name="Figura a mano libera: Forma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1" name="Gruppo 120" descr="Palla di Natale - Verde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Diagramma di flusso: Terminatore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6" name="Ovale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7" name="Figura a mano libera: Forma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2" name="Gruppo 121" descr="Palla di Natale - Bianco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Diagramma di flusso: Terminatore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3" name="Ovale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4" name="Figura a mano libera: Forma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3" name="Gruppo 122" descr="Palla di Natale - Rosso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Diagramma di flusso: Terminatore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0" name="Ovale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1" name="Figura a mano libera: Forma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4" name="Gruppo 123" descr="Luce alone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e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8" name="Ovale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5" name="Gruppo 124" descr="Luce alone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e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6" name="Ovale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6" name="Gruppo 125" descr="Luce alone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e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4" name="Ovale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7" name="Gruppo 126" descr="Luce alone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e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2" name="Ovale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28" name="Gruppo 127" descr="Luce alone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e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30" name="Ovale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0" y="359999"/>
            <a:ext cx="7692000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 descr="Segnaposto immagine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foto con fondo scur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3" name="Figura a mano libera: Forma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31" name="Figura a mano libera: Forma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82" name="Gruppo 181" descr="Cornice foto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Immagine 182" descr="Ombreggiatura foglio piegato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ttangolo: Angoli arrotondati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06" name="Gruppo 105" descr="Cornice foto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Immagine 164" descr="Ombreggiatura foglio piegato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ttangolo: Angoli arrotondati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74" name="Gruppo 173" descr="Cornice foto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Immagine 174" descr="Ombreggiatura foglio piegato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ttangolo: Angoli arrotondati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70" name="Gruppo 169" descr="Cornice foto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Immagine 170" descr="Ombreggiatura foglio piegato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ttangolo: Angoli arrotondati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78" name="Gruppo 177" descr="Cornice foto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Immagine 178" descr="Ombreggiatura foglio piegato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ttangolo: Angoli arrotondati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pic>
        <p:nvPicPr>
          <p:cNvPr id="187" name="Immagine 186" descr="Cornice foto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Immagine 190" descr="Cornice foto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2" name="Rettangolo: Angoli arrotondati 191" descr="Cornice foto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sp>
        <p:nvSpPr>
          <p:cNvPr id="188" name="Rettangolo: Angoli arrotondati 187" descr="Cornice foto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194" name="Gruppo 193" descr="Palle di Natale attaccate a un filo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igura a mano libera: Forma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96" name="Gruppo 195" descr="Palla di Natale - Blu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Diagramma di flusso: Terminatore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9" name="Ovale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0" name="Figura a mano libera: Forma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7" name="Gruppo 196" descr="Palla di Natale - Rosso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Diagramma di flusso: Terminatore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6" name="Ovale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7" name="Figura a mano libera: Forma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8" name="Gruppo 197" descr="Palla di Natale - Verde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Diagramma di flusso: Terminatore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3" name="Ovale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4" name="Figura a mano libera: Forma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9" name="Gruppo 198" descr="Palla di Natale - Bianco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Diagramma di flusso: Terminatore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0" name="Ovale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21" name="Figura a mano libera: Forma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0" name="Gruppo 199" descr="Palla di Natale - Rosso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Diagramma di flusso: Terminatore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7" name="Ovale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8" name="Figura a mano libera: Forma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1" name="Gruppo 200" descr="Luce alone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e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5" name="Ovale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2" name="Gruppo 201" descr="Luce alone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e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3" name="Ovale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3" name="Gruppo 202" descr="Luce alone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e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1" name="Ovale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4" name="Gruppo 203" descr="Luce alone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e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09" name="Ovale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5" name="Gruppo 204" descr="Luce alone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e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07" name="Ovale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X foto con fondo scur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3" name="Figura a mano libera: Forma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pic>
        <p:nvPicPr>
          <p:cNvPr id="104" name="Immagine 103" descr="Ombreggiatura foglio piegato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ttangolo: Angoli arrotondati 104" descr="Cornice foto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09" name="Immagine 108" descr="Ombreggiatura foglio piegato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ttangolo: Angoli arrotondati 109" descr="Cornice foto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13" name="Immagine 112" descr="Ombreggiatura foglio piegato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ttangolo: Angoli arrotondati 113" descr="Cornice foto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17" name="Immagine 116" descr="Ombreggiatura foglio piegato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ttangolo: Angoli arrotondati 117" descr="Cornice foto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21" name="Immagine 120" descr="Ombreggiatura foglio piegato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ttangolo: Angoli arrotondati 121" descr="Cornice foto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25" name="Immagine 124" descr="Ombreggiatura foglio piegato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ttangolo: Angoli arrotondati 125" descr="Cornice foto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29" name="Immagine 128" descr="Ombreggiatura foglio piegato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ttangolo: Angoli arrotondati 129" descr="Cornice foto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pic>
        <p:nvPicPr>
          <p:cNvPr id="133" name="Immagine 132" descr="Ombreggiatura foglio piegato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ttangolo: Angoli arrotondati 133" descr="Cornice foto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200" noProof="0"/>
          </a:p>
        </p:txBody>
      </p:sp>
      <p:grpSp>
        <p:nvGrpSpPr>
          <p:cNvPr id="136" name="Gruppo 135" descr="Palle di Natale attaccate a un filo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igura a mano libera: Forma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38" name="Gruppo 137" descr="Palla di Natale - Blu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Diagramma di flusso: Terminatore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85" name="Ovale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86" name="Figura a mano libera: Forma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39" name="Gruppo 138" descr="Palla di Natale - Rosso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Diagramma di flusso: Terminatore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3" name="Ovale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7" name="Figura a mano libera: Forma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0" name="Gruppo 139" descr="Palla di Natale - Verde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Diagramma di flusso: Terminatore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66" name="Ovale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67" name="Figura a mano libera: Forma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1" name="Gruppo 140" descr="Palla di Natale - Bianco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Diagramma di flusso: Terminatore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62" name="Ovale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63" name="Figura a mano libera: Forma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2" name="Gruppo 141" descr="Palla di Natale - Rosso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Diagramma di flusso: Terminatore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9" name="Ovale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60" name="Figura a mano libera: Forma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3" name="Gruppo 142" descr="Luce alone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e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7" name="Ovale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4" name="Gruppo 143" descr="Luce alone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e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5" name="Ovale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5" name="Gruppo 144" descr="Luce alone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e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3" name="Ovale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6" name="Gruppo 145" descr="Luce alone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e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51" name="Ovale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7" name="Gruppo 146" descr="Luce alone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e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9" name="Ovale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3" name="Gruppo 2" descr="Regalo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igura a mano libera: Forma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0" name="Figura a mano libera: Forma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3" name="Figura a mano libera: Forma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cxnSp>
          <p:nvCxnSpPr>
            <p:cNvPr id="232" name="Connettore diritto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igura a mano libera: Forma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cxnSp>
          <p:nvCxnSpPr>
            <p:cNvPr id="234" name="Connettore diritto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diritto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igura a mano libera: Forma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37" name="Segnaposto immagine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38" name="Segnaposto immagine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39" name="Segnaposto immagine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0" name="Segnaposto immagine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1" name="Segnaposto immagine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2" name="Segnaposto immagine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3" name="Segnaposto immagine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4" name="Segnaposto immagine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gali + Singola f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grpSp>
        <p:nvGrpSpPr>
          <p:cNvPr id="3" name="Gruppo 2" descr="Cornice foto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Immagine 83" descr="Ombreggiatura foglio piegato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ttangolo: Angoli arrotondati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07" name="Gruppo 106" descr="Pacchetto regalo di Natale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ttangolo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ttangolo: Angoli arrotondati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111" name="Gruppo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igura a mano libera: Forma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17" name="Figura a mano libera: Forma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18" name="Figura a mano libera: Forma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19" name="Figura a mano libera: Forma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0" name="Figura a mano libera: Forma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1" name="Figura a mano libera: Forma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2" name="Figura a mano libera: Forma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3" name="Figura a mano libera: Forma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4" name="Figura a mano libera: Forma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5" name="Figura a mano libera: Forma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6" name="Figura a mano libera: Forma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7" name="Figura a mano libera: Forma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8" name="Figura a mano libera: Forma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29" name="Figura a mano libera: Forma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0" name="Figura a mano libera: Forma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1" name="Figura a mano libera: Forma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2" name="Figura a mano libera: Forma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3" name="Figura a mano libera: Forma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4" name="Figura a mano libera: Forma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5" name="Figura a mano libera: Forma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6" name="Figura a mano libera: Forma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7" name="Figura a mano libera: Forma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8" name="Figura a mano libera: Forma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39" name="Figura a mano libera: Forma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40" name="Figura a mano libera: Forma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41" name="Figura a mano libera: Forma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42" name="Figura a mano libera: Forma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43" name="Figura a mano libera: Forma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</p:grpSp>
          <p:sp>
            <p:nvSpPr>
              <p:cNvPr id="112" name="Rettangolo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13" name="Rettangolo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14" name="Rettangolo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15" name="Rettangolo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144" name="Gruppo 143" descr="Pacchetto regalo di Natale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ttangolo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46" name="Gruppo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ttangolo: Angoli arrotondati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8" name="Rettangolo: Angoli arrotondati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49" name="Rettangolo: Angoli arrotondati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150" name="Gruppo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uppo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ttangolo: Angoli arrotondati in alto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177" name="Gruppo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Connettore diritto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onnettore diritto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uppo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ttangolo: Angoli arrotondati in alto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166" name="Gruppo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Connettore diritto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Connettore diritto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uppo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ttangolo: Angoli arrotondati in alto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161" name="Gruppo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Connettore diritto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nettore diritto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uppo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ttangolo: Angoli arrotondati in alto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157" name="Gruppo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Connettore diritto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ttore diritto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ttangolo: Angoli arrotondati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it-IT" noProof="0"/>
                </a:p>
              </p:txBody>
            </p:sp>
          </p:grpSp>
        </p:grpSp>
      </p:grpSp>
      <p:grpSp>
        <p:nvGrpSpPr>
          <p:cNvPr id="186" name="Gruppo 185" descr="Pacchetto regalo di Natale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ttangolo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0" name="Rettangolo: Angoli arrotondati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3" name="Elemento grafico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ella: 10 punti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3" name="Stella: 10 punti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4" name="Stella: 10 punti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235" name="Gruppo 234" descr="Pacchetto regalo di Natale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e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7" name="Rettangolo: Angoli arrotondati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38" name="Gruppo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ttangolo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46" name="Gruppo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Connettore diritto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ttore diritto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o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ttangolo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42" name="Gruppo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Connettore diritto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ttore diritto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ella: 7 punti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grpSp>
        <p:nvGrpSpPr>
          <p:cNvPr id="249" name="Gruppo 248" descr="Pacchetto regalo di Natale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ttangolo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51" name="Gruppo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ttangolo: Angoli arrotondati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53" name="Gruppo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igura a mano libera: Forma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cxnSp>
              <p:nvCxnSpPr>
                <p:cNvPr id="255" name="Connettore diritto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Connettore diritto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igura a mano libera: Forma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258" name="Gruppo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igura a mano libera: Forma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60" name="Gruppo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uppo 260" descr="Palla di Natale - Verde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Diagramma di flusso: Terminatore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266" name="Ovale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267" name="Figura a mano libera: Forma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grpSp>
            <p:nvGrpSpPr>
              <p:cNvPr id="262" name="Gruppo 261" descr="Luce alone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e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264" name="Ovale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</p:grpSp>
      </p:grpSp>
      <p:sp>
        <p:nvSpPr>
          <p:cNvPr id="268" name="Segnaposto immagine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gali + 3 X f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19" name="Figura a mano libera: Forma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grpSp>
        <p:nvGrpSpPr>
          <p:cNvPr id="165" name="Gruppo 164" descr="Pacchetto regalo di Natale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ttangolo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70" name="Gruppo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ttangolo: Angoli arrotondati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172" name="Gruppo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igura a mano libera: Forma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0" name="Figura a mano libera: Forma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2" name="Figura a mano libera: Forma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3" name="Figura a mano libera: Forma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4" name="Figura a mano libera: Forma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7" name="Figura a mano libera: Forma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88" name="Figura a mano libera: Forma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1" name="Figura a mano libera: Forma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2" name="Figura a mano libera: Forma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4" name="Figura a mano libera: Forma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5" name="Figura a mano libera: Forma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6" name="Figura a mano libera: Forma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7" name="Figura a mano libera: Forma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8" name="Figura a mano libera: Forma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199" name="Figura a mano libera: Forma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0" name="Figura a mano libera: Forma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1" name="Figura a mano libera: Forma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2" name="Figura a mano libera: Forma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3" name="Figura a mano libera: Forma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4" name="Figura a mano libera: Forma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5" name="Figura a mano libera: Forma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6" name="Figura a mano libera: Forma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7" name="Figura a mano libera: Forma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8" name="Figura a mano libera: Forma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09" name="Figura a mano libera: Forma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10" name="Figura a mano libera: Forma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11" name="Figura a mano libera: Forma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12" name="Figura a mano libera: Forma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</p:grpSp>
          <p:sp>
            <p:nvSpPr>
              <p:cNvPr id="174" name="Rettangolo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5" name="Rettangolo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6" name="Rettangolo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178" name="Rettangolo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213" name="Gruppo 212" descr="Pacchetto regalo di Natale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ttangolo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15" name="Gruppo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ttangolo: Angoli arrotondati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7" name="Rettangolo: Angoli arrotondati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18" name="Rettangolo: Angoli arrotondati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19" name="Gruppo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uppo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ttangolo: Angoli arrotondati in alto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275" name="Gruppo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Connettore diritto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Connettore diritto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uppo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ttangolo: Angoli arrotondati in alto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271" name="Gruppo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Connettore diritto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Connettore diritto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uppo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ttangolo: Angoli arrotondati in alto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230" name="Gruppo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Connettore diritto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Connettore diritto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uppo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ttangolo: Angoli arrotondati in alto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226" name="Gruppo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Connettore diritto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Connettore diritto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ttangolo: Angoli arrotondati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it-IT" noProof="0"/>
                </a:p>
              </p:txBody>
            </p:sp>
          </p:grpSp>
        </p:grpSp>
      </p:grpSp>
      <p:grpSp>
        <p:nvGrpSpPr>
          <p:cNvPr id="278" name="Gruppo 277" descr="Pacchetto regalo di Natale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e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80" name="Rettangolo: Angoli arrotondati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81" name="Gruppo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ttangolo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89" name="Gruppo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Connettore diritto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onnettore diritto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uppo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ttangolo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85" name="Gruppo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Connettore diritto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ttore diritto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ella: 7 punti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grpSp>
        <p:nvGrpSpPr>
          <p:cNvPr id="292" name="Gruppo 291" descr="Pacchetto regalo di Natale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ttangolo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4" name="Rettangolo: Angoli arrotondati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5" name="Elemento grafico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ella: 10 punti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7" name="Stella: 10 punti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8" name="Stella: 10 punti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5" name="Gruppo 4" descr="Cornice foto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Immagine 299" descr="Ombreggiatura foglio piegato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ttangolo: Angoli arrotondati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sp>
        <p:nvSpPr>
          <p:cNvPr id="302" name="Segnaposto immagine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sz="1100" noProof="0"/>
              <a:t>Inserire o trascinare la foto</a:t>
            </a:r>
          </a:p>
        </p:txBody>
      </p:sp>
      <p:grpSp>
        <p:nvGrpSpPr>
          <p:cNvPr id="3" name="Gruppo 2" descr="Cornice foto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Immagine 303" descr="Ombreggiatura foglio piegato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ttangolo: Angoli arrotondati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sp>
        <p:nvSpPr>
          <p:cNvPr id="306" name="Segnaposto immagine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sz="1100" noProof="0"/>
              <a:t>Inserire o trascinare la foto</a:t>
            </a:r>
          </a:p>
        </p:txBody>
      </p:sp>
      <p:grpSp>
        <p:nvGrpSpPr>
          <p:cNvPr id="4" name="Gruppo 3" descr="Cornice foto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Immagine 307" descr="Ombreggiatura foglio piegato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ttangolo: Angoli arrotondati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sp>
        <p:nvSpPr>
          <p:cNvPr id="310" name="Segnaposto immagine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sz="1100" noProof="0"/>
              <a:t>Inserire o trascinare la foto</a:t>
            </a:r>
          </a:p>
        </p:txBody>
      </p:sp>
      <p:grpSp>
        <p:nvGrpSpPr>
          <p:cNvPr id="311" name="Gruppo 310" descr="Pacchetto regalo di Natale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ttangolo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313" name="Gruppo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ttangolo: Angoli arrotondati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315" name="Gruppo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igura a mano libera: Forma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cxnSp>
              <p:nvCxnSpPr>
                <p:cNvPr id="317" name="Connettore diritto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Connettore diritto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igura a mano libera: Forma 319" descr="Palle di Natale attaccate a un filo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321" name="Gruppo 320" descr="Palle di Natale attaccate a un filo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uppo 321" descr="Palla di Natale - Verde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Diagramma di flusso: Terminatore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7" name="Ovale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8" name="Figura a mano libera: Forma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323" name="Gruppo 322" descr="Luce alone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e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5" name="Ovale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335" name="Segnaposto immagine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30" name="Segnaposto immagine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34" name="Segnaposto immagine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gali + 5 X f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8" name="Gruppo 7" descr="Cornice foto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Immagine 146" descr="Ombreggiatura foglio piegato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ttangolo: Angoli arrotondati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5" name="Gruppo 4" descr="Cornice foto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Immagine 168" descr="Ombreggiatura foglio piegato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ttangolo: Angoli arrotondati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365" name="Gruppo 364" descr="Pacchetto regalo di Natale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e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67" name="Rettangolo: Angoli arrotondati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368" name="Gruppo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ttangolo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376" name="Gruppo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Connettore diritto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Connettore diritto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uppo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ttangolo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372" name="Gruppo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Connettore diritto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Connettore diritto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ella: 7 punti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grpSp>
        <p:nvGrpSpPr>
          <p:cNvPr id="139" name="Gruppo 138" descr="Pacchetto regalo di Natale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ttangolo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1" name="Rettangolo: Angoli arrotondati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2" name="Elemento grafico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ella: 10 punti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4" name="Stella: 10 punti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5" name="Stella: 10 punti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grpSp>
        <p:nvGrpSpPr>
          <p:cNvPr id="3" name="Gruppo 2" descr="Cornice foto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Immagine 150" descr="Ombreggiatura foglio piegato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ttangolo: Angoli arrotondati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4" name="Gruppo 3" descr="Cornice foto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Immagine 154" descr="Ombreggiatura foglio piegato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ttangolo: Angoli arrotondati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58" name="Gruppo 157" descr="Pacchetto regalo di Natale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ttangolo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60" name="Gruppo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ttangolo: Angoli arrotondati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162" name="Gruppo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igura a mano libera: Forma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cxnSp>
              <p:nvCxnSpPr>
                <p:cNvPr id="164" name="Connettore diritto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ttore diritto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uppo 8" descr="Cornice foto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Immagine 184" descr="Ombreggiatura foglio piegato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ttangolo: Angoli arrotondati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</p:grpSp>
      <p:grpSp>
        <p:nvGrpSpPr>
          <p:cNvPr id="190" name="Gruppo 189" descr="Pacchetto regalo di Natale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ttangolo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32" name="Gruppo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ttangolo: Angoli arrotondati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234" name="Gruppo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igura a mano libera: Forma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0" name="Figura a mano libera: Forma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1" name="Figura a mano libera: Forma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2" name="Figura a mano libera: Forma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3" name="Figura a mano libera: Forma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4" name="Figura a mano libera: Forma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5" name="Figura a mano libera: Forma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6" name="Figura a mano libera: Forma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7" name="Figura a mano libera: Forma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8" name="Figura a mano libera: Forma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49" name="Figura a mano libera: Forma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0" name="Figura a mano libera: Forma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1" name="Figura a mano libera: Forma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2" name="Figura a mano libera: Forma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3" name="Figura a mano libera: Forma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4" name="Figura a mano libera: Forma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5" name="Figura a mano libera: Forma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6" name="Figura a mano libera: Forma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7" name="Figura a mano libera: Forma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8" name="Figura a mano libera: Forma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59" name="Figura a mano libera: Forma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0" name="Figura a mano libera: Forma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1" name="Figura a mano libera: Forma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2" name="Figura a mano libera: Forma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3" name="Figura a mano libera: Forma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4" name="Figura a mano libera: Forma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5" name="Figura a mano libera: Forma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  <p:sp>
              <p:nvSpPr>
                <p:cNvPr id="266" name="Figura a mano libera: Forma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it-IT" noProof="0"/>
                </a:p>
              </p:txBody>
            </p:sp>
          </p:grpSp>
          <p:sp>
            <p:nvSpPr>
              <p:cNvPr id="235" name="Rettangolo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6" name="Rettangolo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7" name="Rettangolo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38" name="Rettangolo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267" name="Gruppo 266" descr="Pacchetto regalo di Natale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ttangolo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299" name="Gruppo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ttangolo: Angoli arrotondati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7" name="Rettangolo: Angoli arrotondati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9" name="Rettangolo: Angoli arrotondati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grpSp>
            <p:nvGrpSpPr>
              <p:cNvPr id="331" name="Gruppo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uppo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ttangolo: Angoli arrotondati in alto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352" name="Gruppo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Connettore diritto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Connettore diritto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uppo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ttangolo: Angoli arrotondati in alto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348" name="Gruppo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Connettore diritto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Connettore diritto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uppo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ttangolo: Angoli arrotondati in alto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344" name="Gruppo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Connettore diritto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Connettore diritto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uppo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ttangolo: Angoli arrotondati in alto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it-IT" noProof="0"/>
                  </a:p>
                </p:txBody>
              </p:sp>
              <p:grpSp>
                <p:nvGrpSpPr>
                  <p:cNvPr id="340" name="Gruppo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Connettore diritto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Connettore diritto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ttangolo: Angoli arrotondati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it-IT" noProof="0"/>
                </a:p>
              </p:txBody>
            </p:sp>
          </p:grpSp>
        </p:grpSp>
      </p:grpSp>
      <p:sp>
        <p:nvSpPr>
          <p:cNvPr id="355" name="Figura a mano libera: Forma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63" name="Segnaposto immagine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57" name="Segnaposto immagine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64" name="Segnaposto immagine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59" name="Segnaposto immagine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60" name="Segnaposto immagine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attaccata a un f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1" name="Gruppo 10" descr="Palle di Natale attaccate a un filo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3" name="Gruppo 12" descr="Palla di Natale - Blu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Diagramma di flusso: Terminatore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7" name="Figura a mano libera: Forma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" name="Gruppo 13" descr="Palla di Natale - Rosso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Diagramma di flusso: Terminatore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4" name="Figura a mano libera: Forma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5" name="Gruppo 14" descr="Palla di Natale - Verde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Diagramma di flusso: Terminatore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1" name="Figura a mano libera: Forma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6" name="Gruppo 15" descr="Palla di Natale - Bianco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Diagramma di flusso: Terminatore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8" name="Figura a mano libera: Forma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7" name="Gruppo 16" descr="Palla di Natale - Rosso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Diagramma di flusso: Terminatore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5" name="Figura a mano libera: Forma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8" name="Gruppo 17" descr="Luce alone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" name="Gruppo 18" descr="Luce alone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" name="Gruppo 19" descr="Luce alone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1" name="Gruppo 20" descr="Luce alone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2" name="Gruppo 21" descr="Luce alone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48" name="Gruppo 47" descr="Cornice foto con gancio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ttangolo: Angoli arrotondati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  <p:grpSp>
          <p:nvGrpSpPr>
            <p:cNvPr id="50" name="Gruppo 49" descr="Gancio foto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ttangolo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57" name="Rettangolo: Angoli arrotondati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58" name="Rettangolo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5" name="Figura a mano libera: Forma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59" name="Segnaposto immagine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grpSp>
        <p:nvGrpSpPr>
          <p:cNvPr id="11" name="Gruppo 10" descr="Palle di Natale attaccate a un filo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grpSp>
          <p:nvGrpSpPr>
            <p:cNvPr id="13" name="Gruppo 12" descr="Palla di Natale - Blu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Diagramma di flusso: Terminatore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7" name="Figura a mano libera: Forma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4" name="Gruppo 13" descr="Palla di Natale - Rosso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Diagramma di flusso: Terminatore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4" name="Figura a mano libera: Forma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5" name="Gruppo 14" descr="Palla di Natale - Verde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Diagramma di flusso: Terminatore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41" name="Figura a mano libera: Forma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6" name="Gruppo 15" descr="Palla di Natale - Bianco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Diagramma di flusso: Terminatore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8" name="Figura a mano libera: Forma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7" name="Gruppo 16" descr="Palla di Natale - Rosso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Diagramma di flusso: Terminatore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5" name="Figura a mano libera: Forma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8" name="Gruppo 17" descr="Luce alone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19" name="Gruppo 18" descr="Luce alone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0" name="Gruppo 19" descr="Luce alone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1" name="Gruppo 20" descr="Luce alone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  <p:grpSp>
          <p:nvGrpSpPr>
            <p:cNvPr id="22" name="Gruppo 21" descr="Luce alone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grpSp>
        <p:nvGrpSpPr>
          <p:cNvPr id="48" name="Gruppo 47" descr="Cornice foto con gancio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ttangolo: Angoli arrotondati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200" noProof="0"/>
            </a:p>
          </p:txBody>
        </p:sp>
        <p:grpSp>
          <p:nvGrpSpPr>
            <p:cNvPr id="50" name="Gruppo 49" descr="Gancio foto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ttangolo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57" name="Rettangolo: Angoli arrotondati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  <p:sp>
              <p:nvSpPr>
                <p:cNvPr id="58" name="Rettangolo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it-IT" noProof="0"/>
                </a:p>
              </p:txBody>
            </p:sp>
          </p:grp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  <p:sp>
            <p:nvSpPr>
              <p:cNvPr id="55" name="Figura a mano libera: Forma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it-IT" noProof="0"/>
              </a:p>
            </p:txBody>
          </p:sp>
        </p:grpSp>
      </p:grpSp>
      <p:sp>
        <p:nvSpPr>
          <p:cNvPr id="4" name="Segnaposto file multimediali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it-IT" noProof="0"/>
              <a:t>Fare clic sull'icona per inserire un contenuto multimediale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uppo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igura a mano libera: Forma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1" name="Figura a mano libera: Forma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2" name="Figura a mano libera: Forma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3" name="Figura a mano libera: Forma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4" name="Figura a mano libera: Forma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5" name="Figura a mano libera: Forma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6" name="Figura a mano libera: Forma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7" name="Figura a mano libera: Forma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8" name="Figura a mano libera: Forma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49" name="Figura a mano libera: Forma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0" name="Figura a mano libera: Forma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1" name="Figura a mano libera: Forma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2" name="Figura a mano libera: Forma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3" name="Figura a mano libera: Forma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4" name="Figura a mano libera: Forma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5" name="Figura a mano libera: Forma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56" name="Figura a mano libera: Forma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fld id="{26699011-AD31-4C1E-9097-A1CA72DD0DA4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6.xml"/><Relationship Id="rId21" Type="http://schemas.openxmlformats.org/officeDocument/2006/relationships/image" Target="../media/image27.png"/><Relationship Id="rId42" Type="http://schemas.openxmlformats.org/officeDocument/2006/relationships/customXml" Target="../ink/ink23.xml"/><Relationship Id="rId63" Type="http://schemas.openxmlformats.org/officeDocument/2006/relationships/customXml" Target="../ink/ink36.xml"/><Relationship Id="rId84" Type="http://schemas.openxmlformats.org/officeDocument/2006/relationships/customXml" Target="../ink/ink57.xml"/><Relationship Id="rId138" Type="http://schemas.openxmlformats.org/officeDocument/2006/relationships/image" Target="../media/image54.png"/><Relationship Id="rId107" Type="http://schemas.openxmlformats.org/officeDocument/2006/relationships/customXml" Target="../ink/ink78.xml"/><Relationship Id="rId11" Type="http://schemas.openxmlformats.org/officeDocument/2006/relationships/image" Target="../media/image22.png"/><Relationship Id="rId32" Type="http://schemas.openxmlformats.org/officeDocument/2006/relationships/customXml" Target="../ink/ink18.xml"/><Relationship Id="rId53" Type="http://schemas.openxmlformats.org/officeDocument/2006/relationships/image" Target="../media/image43.png"/><Relationship Id="rId74" Type="http://schemas.openxmlformats.org/officeDocument/2006/relationships/customXml" Target="../ink/ink47.xml"/><Relationship Id="rId128" Type="http://schemas.openxmlformats.org/officeDocument/2006/relationships/image" Target="../media/image51.png"/><Relationship Id="rId149" Type="http://schemas.openxmlformats.org/officeDocument/2006/relationships/customXml" Target="../ink/ink113.xml"/><Relationship Id="rId5" Type="http://schemas.openxmlformats.org/officeDocument/2006/relationships/image" Target="../media/image11.jpg"/><Relationship Id="rId95" Type="http://schemas.openxmlformats.org/officeDocument/2006/relationships/customXml" Target="../ink/ink68.xml"/><Relationship Id="rId22" Type="http://schemas.openxmlformats.org/officeDocument/2006/relationships/customXml" Target="../ink/ink13.xml"/><Relationship Id="rId43" Type="http://schemas.openxmlformats.org/officeDocument/2006/relationships/image" Target="../media/image38.png"/><Relationship Id="rId64" Type="http://schemas.openxmlformats.org/officeDocument/2006/relationships/customXml" Target="../ink/ink37.xml"/><Relationship Id="rId118" Type="http://schemas.openxmlformats.org/officeDocument/2006/relationships/customXml" Target="../ink/ink87.xml"/><Relationship Id="rId139" Type="http://schemas.openxmlformats.org/officeDocument/2006/relationships/customXml" Target="../ink/ink103.xml"/><Relationship Id="rId80" Type="http://schemas.openxmlformats.org/officeDocument/2006/relationships/customXml" Target="../ink/ink53.xml"/><Relationship Id="rId85" Type="http://schemas.openxmlformats.org/officeDocument/2006/relationships/customXml" Target="../ink/ink58.xml"/><Relationship Id="rId150" Type="http://schemas.openxmlformats.org/officeDocument/2006/relationships/customXml" Target="../ink/ink114.xml"/><Relationship Id="rId155" Type="http://schemas.openxmlformats.org/officeDocument/2006/relationships/customXml" Target="../ink/ink119.xml"/><Relationship Id="rId12" Type="http://schemas.openxmlformats.org/officeDocument/2006/relationships/customXml" Target="../ink/ink8.xml"/><Relationship Id="rId17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customXml" Target="../ink/ink21.xml"/><Relationship Id="rId59" Type="http://schemas.openxmlformats.org/officeDocument/2006/relationships/customXml" Target="../ink/ink32.xml"/><Relationship Id="rId103" Type="http://schemas.openxmlformats.org/officeDocument/2006/relationships/customXml" Target="../ink/ink75.xml"/><Relationship Id="rId108" Type="http://schemas.openxmlformats.org/officeDocument/2006/relationships/image" Target="../media/image48.png"/><Relationship Id="rId124" Type="http://schemas.openxmlformats.org/officeDocument/2006/relationships/image" Target="../media/image16.jpg"/><Relationship Id="rId129" Type="http://schemas.openxmlformats.org/officeDocument/2006/relationships/customXml" Target="../ink/ink96.xml"/><Relationship Id="rId54" Type="http://schemas.openxmlformats.org/officeDocument/2006/relationships/customXml" Target="../ink/ink29.xml"/><Relationship Id="rId70" Type="http://schemas.openxmlformats.org/officeDocument/2006/relationships/customXml" Target="../ink/ink43.xml"/><Relationship Id="rId75" Type="http://schemas.openxmlformats.org/officeDocument/2006/relationships/customXml" Target="../ink/ink48.xml"/><Relationship Id="rId91" Type="http://schemas.openxmlformats.org/officeDocument/2006/relationships/customXml" Target="../ink/ink64.xml"/><Relationship Id="rId96" Type="http://schemas.openxmlformats.org/officeDocument/2006/relationships/customXml" Target="../ink/ink69.xml"/><Relationship Id="rId140" Type="http://schemas.openxmlformats.org/officeDocument/2006/relationships/customXml" Target="../ink/ink104.xml"/><Relationship Id="rId145" Type="http://schemas.openxmlformats.org/officeDocument/2006/relationships/customXml" Target="../ink/ink10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23" Type="http://schemas.openxmlformats.org/officeDocument/2006/relationships/image" Target="../media/image28.png"/><Relationship Id="rId28" Type="http://schemas.openxmlformats.org/officeDocument/2006/relationships/customXml" Target="../ink/ink16.xml"/><Relationship Id="rId49" Type="http://schemas.openxmlformats.org/officeDocument/2006/relationships/image" Target="../media/image41.png"/><Relationship Id="rId114" Type="http://schemas.openxmlformats.org/officeDocument/2006/relationships/customXml" Target="../ink/ink83.xml"/><Relationship Id="rId119" Type="http://schemas.openxmlformats.org/officeDocument/2006/relationships/customXml" Target="../ink/ink88.xml"/><Relationship Id="rId44" Type="http://schemas.openxmlformats.org/officeDocument/2006/relationships/customXml" Target="../ink/ink24.xml"/><Relationship Id="rId60" Type="http://schemas.openxmlformats.org/officeDocument/2006/relationships/customXml" Target="../ink/ink33.xml"/><Relationship Id="rId65" Type="http://schemas.openxmlformats.org/officeDocument/2006/relationships/customXml" Target="../ink/ink38.xml"/><Relationship Id="rId81" Type="http://schemas.openxmlformats.org/officeDocument/2006/relationships/customXml" Target="../ink/ink54.xml"/><Relationship Id="rId86" Type="http://schemas.openxmlformats.org/officeDocument/2006/relationships/customXml" Target="../ink/ink59.xml"/><Relationship Id="rId130" Type="http://schemas.openxmlformats.org/officeDocument/2006/relationships/customXml" Target="../ink/ink97.xml"/><Relationship Id="rId135" Type="http://schemas.openxmlformats.org/officeDocument/2006/relationships/customXml" Target="../ink/ink101.xml"/><Relationship Id="rId151" Type="http://schemas.openxmlformats.org/officeDocument/2006/relationships/customXml" Target="../ink/ink115.xml"/><Relationship Id="rId156" Type="http://schemas.openxmlformats.org/officeDocument/2006/relationships/customXml" Target="../ink/ink120.xml"/><Relationship Id="rId13" Type="http://schemas.openxmlformats.org/officeDocument/2006/relationships/image" Target="../media/image23.png"/><Relationship Id="rId18" Type="http://schemas.openxmlformats.org/officeDocument/2006/relationships/customXml" Target="../ink/ink11.xml"/><Relationship Id="rId39" Type="http://schemas.openxmlformats.org/officeDocument/2006/relationships/image" Target="../media/image36.png"/><Relationship Id="rId109" Type="http://schemas.openxmlformats.org/officeDocument/2006/relationships/customXml" Target="../ink/ink79.xml"/><Relationship Id="rId34" Type="http://schemas.openxmlformats.org/officeDocument/2006/relationships/customXml" Target="../ink/ink19.xml"/><Relationship Id="rId50" Type="http://schemas.openxmlformats.org/officeDocument/2006/relationships/customXml" Target="../ink/ink27.xml"/><Relationship Id="rId55" Type="http://schemas.openxmlformats.org/officeDocument/2006/relationships/customXml" Target="../ink/ink30.xml"/><Relationship Id="rId76" Type="http://schemas.openxmlformats.org/officeDocument/2006/relationships/customXml" Target="../ink/ink49.xml"/><Relationship Id="rId97" Type="http://schemas.openxmlformats.org/officeDocument/2006/relationships/customXml" Target="../ink/ink70.xml"/><Relationship Id="rId104" Type="http://schemas.openxmlformats.org/officeDocument/2006/relationships/customXml" Target="../ink/ink76.xml"/><Relationship Id="rId120" Type="http://schemas.openxmlformats.org/officeDocument/2006/relationships/customXml" Target="../ink/ink89.xml"/><Relationship Id="rId125" Type="http://schemas.openxmlformats.org/officeDocument/2006/relationships/customXml" Target="../ink/ink93.xml"/><Relationship Id="rId141" Type="http://schemas.openxmlformats.org/officeDocument/2006/relationships/customXml" Target="../ink/ink105.xml"/><Relationship Id="rId146" Type="http://schemas.openxmlformats.org/officeDocument/2006/relationships/customXml" Target="../ink/ink110.xml"/><Relationship Id="rId7" Type="http://schemas.openxmlformats.org/officeDocument/2006/relationships/image" Target="../media/image13.jpg"/><Relationship Id="rId71" Type="http://schemas.openxmlformats.org/officeDocument/2006/relationships/customXml" Target="../ink/ink44.xml"/><Relationship Id="rId92" Type="http://schemas.openxmlformats.org/officeDocument/2006/relationships/customXml" Target="../ink/ink65.xml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1.png"/><Relationship Id="rId24" Type="http://schemas.openxmlformats.org/officeDocument/2006/relationships/customXml" Target="../ink/ink14.xml"/><Relationship Id="rId40" Type="http://schemas.openxmlformats.org/officeDocument/2006/relationships/customXml" Target="../ink/ink22.xml"/><Relationship Id="rId45" Type="http://schemas.openxmlformats.org/officeDocument/2006/relationships/image" Target="../media/image39.png"/><Relationship Id="rId66" Type="http://schemas.openxmlformats.org/officeDocument/2006/relationships/customXml" Target="../ink/ink39.xml"/><Relationship Id="rId87" Type="http://schemas.openxmlformats.org/officeDocument/2006/relationships/customXml" Target="../ink/ink60.xml"/><Relationship Id="rId110" Type="http://schemas.openxmlformats.org/officeDocument/2006/relationships/customXml" Target="../ink/ink80.xml"/><Relationship Id="rId115" Type="http://schemas.openxmlformats.org/officeDocument/2006/relationships/customXml" Target="../ink/ink84.xml"/><Relationship Id="rId131" Type="http://schemas.openxmlformats.org/officeDocument/2006/relationships/image" Target="../media/image52.png"/><Relationship Id="rId136" Type="http://schemas.openxmlformats.org/officeDocument/2006/relationships/image" Target="../media/image53.png"/><Relationship Id="rId157" Type="http://schemas.openxmlformats.org/officeDocument/2006/relationships/customXml" Target="../ink/ink121.xml"/><Relationship Id="rId61" Type="http://schemas.openxmlformats.org/officeDocument/2006/relationships/customXml" Target="../ink/ink34.xml"/><Relationship Id="rId82" Type="http://schemas.openxmlformats.org/officeDocument/2006/relationships/customXml" Target="../ink/ink55.xml"/><Relationship Id="rId152" Type="http://schemas.openxmlformats.org/officeDocument/2006/relationships/customXml" Target="../ink/ink116.xml"/><Relationship Id="rId19" Type="http://schemas.openxmlformats.org/officeDocument/2006/relationships/image" Target="../media/image26.png"/><Relationship Id="rId14" Type="http://schemas.openxmlformats.org/officeDocument/2006/relationships/customXml" Target="../ink/ink9.xml"/><Relationship Id="rId30" Type="http://schemas.openxmlformats.org/officeDocument/2006/relationships/customXml" Target="../ink/ink17.xml"/><Relationship Id="rId35" Type="http://schemas.openxmlformats.org/officeDocument/2006/relationships/image" Target="../media/image34.png"/><Relationship Id="rId56" Type="http://schemas.openxmlformats.org/officeDocument/2006/relationships/image" Target="../media/image44.png"/><Relationship Id="rId77" Type="http://schemas.openxmlformats.org/officeDocument/2006/relationships/customXml" Target="../ink/ink50.xml"/><Relationship Id="rId100" Type="http://schemas.openxmlformats.org/officeDocument/2006/relationships/customXml" Target="../ink/ink72.xml"/><Relationship Id="rId105" Type="http://schemas.openxmlformats.org/officeDocument/2006/relationships/customXml" Target="../ink/ink77.xml"/><Relationship Id="rId126" Type="http://schemas.openxmlformats.org/officeDocument/2006/relationships/customXml" Target="../ink/ink94.xml"/><Relationship Id="rId147" Type="http://schemas.openxmlformats.org/officeDocument/2006/relationships/customXml" Target="../ink/ink111.xml"/><Relationship Id="rId8" Type="http://schemas.openxmlformats.org/officeDocument/2006/relationships/image" Target="../media/image14.jpg"/><Relationship Id="rId51" Type="http://schemas.openxmlformats.org/officeDocument/2006/relationships/image" Target="../media/image42.png"/><Relationship Id="rId72" Type="http://schemas.openxmlformats.org/officeDocument/2006/relationships/customXml" Target="../ink/ink45.xml"/><Relationship Id="rId93" Type="http://schemas.openxmlformats.org/officeDocument/2006/relationships/customXml" Target="../ink/ink66.xml"/><Relationship Id="rId98" Type="http://schemas.openxmlformats.org/officeDocument/2006/relationships/image" Target="../media/image46.png"/><Relationship Id="rId121" Type="http://schemas.openxmlformats.org/officeDocument/2006/relationships/customXml" Target="../ink/ink90.xml"/><Relationship Id="rId142" Type="http://schemas.openxmlformats.org/officeDocument/2006/relationships/customXml" Target="../ink/ink106.xml"/><Relationship Id="rId3" Type="http://schemas.openxmlformats.org/officeDocument/2006/relationships/image" Target="../media/image9.jpg"/><Relationship Id="rId25" Type="http://schemas.openxmlformats.org/officeDocument/2006/relationships/image" Target="../media/image29.png"/><Relationship Id="rId46" Type="http://schemas.openxmlformats.org/officeDocument/2006/relationships/customXml" Target="../ink/ink25.xml"/><Relationship Id="rId67" Type="http://schemas.openxmlformats.org/officeDocument/2006/relationships/customXml" Target="../ink/ink40.xml"/><Relationship Id="rId116" Type="http://schemas.openxmlformats.org/officeDocument/2006/relationships/customXml" Target="../ink/ink85.xml"/><Relationship Id="rId137" Type="http://schemas.openxmlformats.org/officeDocument/2006/relationships/customXml" Target="../ink/ink102.xml"/><Relationship Id="rId158" Type="http://schemas.openxmlformats.org/officeDocument/2006/relationships/customXml" Target="../ink/ink122.xml"/><Relationship Id="rId20" Type="http://schemas.openxmlformats.org/officeDocument/2006/relationships/customXml" Target="../ink/ink12.xml"/><Relationship Id="rId41" Type="http://schemas.openxmlformats.org/officeDocument/2006/relationships/image" Target="../media/image37.png"/><Relationship Id="rId62" Type="http://schemas.openxmlformats.org/officeDocument/2006/relationships/customXml" Target="../ink/ink35.xml"/><Relationship Id="rId83" Type="http://schemas.openxmlformats.org/officeDocument/2006/relationships/customXml" Target="../ink/ink56.xml"/><Relationship Id="rId88" Type="http://schemas.openxmlformats.org/officeDocument/2006/relationships/customXml" Target="../ink/ink61.xml"/><Relationship Id="rId111" Type="http://schemas.openxmlformats.org/officeDocument/2006/relationships/customXml" Target="../ink/ink81.xml"/><Relationship Id="rId132" Type="http://schemas.openxmlformats.org/officeDocument/2006/relationships/customXml" Target="../ink/ink98.xml"/><Relationship Id="rId153" Type="http://schemas.openxmlformats.org/officeDocument/2006/relationships/customXml" Target="../ink/ink117.xml"/><Relationship Id="rId15" Type="http://schemas.openxmlformats.org/officeDocument/2006/relationships/image" Target="../media/image24.png"/><Relationship Id="rId36" Type="http://schemas.openxmlformats.org/officeDocument/2006/relationships/customXml" Target="../ink/ink20.xml"/><Relationship Id="rId57" Type="http://schemas.openxmlformats.org/officeDocument/2006/relationships/customXml" Target="../ink/ink31.xml"/><Relationship Id="rId106" Type="http://schemas.openxmlformats.org/officeDocument/2006/relationships/image" Target="../media/image47.png"/><Relationship Id="rId127" Type="http://schemas.openxmlformats.org/officeDocument/2006/relationships/customXml" Target="../ink/ink95.xml"/><Relationship Id="rId10" Type="http://schemas.openxmlformats.org/officeDocument/2006/relationships/customXml" Target="../ink/ink7.xml"/><Relationship Id="rId31" Type="http://schemas.openxmlformats.org/officeDocument/2006/relationships/image" Target="../media/image32.png"/><Relationship Id="rId52" Type="http://schemas.openxmlformats.org/officeDocument/2006/relationships/customXml" Target="../ink/ink28.xml"/><Relationship Id="rId73" Type="http://schemas.openxmlformats.org/officeDocument/2006/relationships/customXml" Target="../ink/ink46.xml"/><Relationship Id="rId78" Type="http://schemas.openxmlformats.org/officeDocument/2006/relationships/customXml" Target="../ink/ink51.xml"/><Relationship Id="rId94" Type="http://schemas.openxmlformats.org/officeDocument/2006/relationships/customXml" Target="../ink/ink67.xml"/><Relationship Id="rId99" Type="http://schemas.openxmlformats.org/officeDocument/2006/relationships/customXml" Target="../ink/ink71.xml"/><Relationship Id="rId101" Type="http://schemas.openxmlformats.org/officeDocument/2006/relationships/customXml" Target="../ink/ink73.xml"/><Relationship Id="rId122" Type="http://schemas.openxmlformats.org/officeDocument/2006/relationships/customXml" Target="../ink/ink91.xml"/><Relationship Id="rId143" Type="http://schemas.openxmlformats.org/officeDocument/2006/relationships/customXml" Target="../ink/ink107.xml"/><Relationship Id="rId148" Type="http://schemas.openxmlformats.org/officeDocument/2006/relationships/customXml" Target="../ink/ink112.xml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26" Type="http://schemas.openxmlformats.org/officeDocument/2006/relationships/customXml" Target="../ink/ink15.xml"/><Relationship Id="rId47" Type="http://schemas.openxmlformats.org/officeDocument/2006/relationships/image" Target="../media/image40.png"/><Relationship Id="rId68" Type="http://schemas.openxmlformats.org/officeDocument/2006/relationships/customXml" Target="../ink/ink41.xml"/><Relationship Id="rId89" Type="http://schemas.openxmlformats.org/officeDocument/2006/relationships/customXml" Target="../ink/ink62.xml"/><Relationship Id="rId112" Type="http://schemas.openxmlformats.org/officeDocument/2006/relationships/customXml" Target="../ink/ink82.xml"/><Relationship Id="rId133" Type="http://schemas.openxmlformats.org/officeDocument/2006/relationships/customXml" Target="../ink/ink99.xml"/><Relationship Id="rId154" Type="http://schemas.openxmlformats.org/officeDocument/2006/relationships/customXml" Target="../ink/ink118.xml"/><Relationship Id="rId16" Type="http://schemas.openxmlformats.org/officeDocument/2006/relationships/customXml" Target="../ink/ink10.xml"/><Relationship Id="rId37" Type="http://schemas.openxmlformats.org/officeDocument/2006/relationships/image" Target="../media/image35.png"/><Relationship Id="rId58" Type="http://schemas.openxmlformats.org/officeDocument/2006/relationships/image" Target="../media/image45.png"/><Relationship Id="rId79" Type="http://schemas.openxmlformats.org/officeDocument/2006/relationships/customXml" Target="../ink/ink52.xml"/><Relationship Id="rId102" Type="http://schemas.openxmlformats.org/officeDocument/2006/relationships/customXml" Target="../ink/ink74.xml"/><Relationship Id="rId123" Type="http://schemas.openxmlformats.org/officeDocument/2006/relationships/customXml" Target="../ink/ink92.xml"/><Relationship Id="rId144" Type="http://schemas.openxmlformats.org/officeDocument/2006/relationships/customXml" Target="../ink/ink108.xml"/><Relationship Id="rId90" Type="http://schemas.openxmlformats.org/officeDocument/2006/relationships/customXml" Target="../ink/ink63.xml"/><Relationship Id="rId27" Type="http://schemas.openxmlformats.org/officeDocument/2006/relationships/image" Target="../media/image30.png"/><Relationship Id="rId48" Type="http://schemas.openxmlformats.org/officeDocument/2006/relationships/customXml" Target="../ink/ink26.xml"/><Relationship Id="rId69" Type="http://schemas.openxmlformats.org/officeDocument/2006/relationships/customXml" Target="../ink/ink42.xml"/><Relationship Id="rId113" Type="http://schemas.openxmlformats.org/officeDocument/2006/relationships/image" Target="../media/image49.png"/><Relationship Id="rId134" Type="http://schemas.openxmlformats.org/officeDocument/2006/relationships/customXml" Target="../ink/ink100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1.xml"/><Relationship Id="rId21" Type="http://schemas.openxmlformats.org/officeDocument/2006/relationships/customXml" Target="../ink/ink136.xml"/><Relationship Id="rId42" Type="http://schemas.openxmlformats.org/officeDocument/2006/relationships/customXml" Target="../ink/ink155.xml"/><Relationship Id="rId47" Type="http://schemas.openxmlformats.org/officeDocument/2006/relationships/image" Target="../media/image52.png"/><Relationship Id="rId63" Type="http://schemas.openxmlformats.org/officeDocument/2006/relationships/customXml" Target="../ink/ink174.xml"/><Relationship Id="rId68" Type="http://schemas.openxmlformats.org/officeDocument/2006/relationships/customXml" Target="../ink/ink179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32.xml"/><Relationship Id="rId29" Type="http://schemas.openxmlformats.org/officeDocument/2006/relationships/customXml" Target="../ink/ink143.xml"/><Relationship Id="rId11" Type="http://schemas.openxmlformats.org/officeDocument/2006/relationships/image" Target="../media/image47.png"/><Relationship Id="rId24" Type="http://schemas.openxmlformats.org/officeDocument/2006/relationships/customXml" Target="../ink/ink139.xml"/><Relationship Id="rId32" Type="http://schemas.openxmlformats.org/officeDocument/2006/relationships/customXml" Target="../ink/ink146.xml"/><Relationship Id="rId37" Type="http://schemas.openxmlformats.org/officeDocument/2006/relationships/customXml" Target="../ink/ink151.xml"/><Relationship Id="rId40" Type="http://schemas.openxmlformats.org/officeDocument/2006/relationships/image" Target="../media/image60.png"/><Relationship Id="rId45" Type="http://schemas.openxmlformats.org/officeDocument/2006/relationships/customXml" Target="../ink/ink157.xml"/><Relationship Id="rId53" Type="http://schemas.openxmlformats.org/officeDocument/2006/relationships/customXml" Target="../ink/ink164.xml"/><Relationship Id="rId58" Type="http://schemas.openxmlformats.org/officeDocument/2006/relationships/customXml" Target="../ink/ink169.xml"/><Relationship Id="rId66" Type="http://schemas.openxmlformats.org/officeDocument/2006/relationships/customXml" Target="../ink/ink177.xml"/><Relationship Id="rId5" Type="http://schemas.openxmlformats.org/officeDocument/2006/relationships/customXml" Target="../ink/ink123.xml"/><Relationship Id="rId61" Type="http://schemas.openxmlformats.org/officeDocument/2006/relationships/customXml" Target="../ink/ink172.xml"/><Relationship Id="rId19" Type="http://schemas.openxmlformats.org/officeDocument/2006/relationships/customXml" Target="../ink/ink134.xml"/><Relationship Id="rId14" Type="http://schemas.openxmlformats.org/officeDocument/2006/relationships/customXml" Target="../ink/ink130.xml"/><Relationship Id="rId22" Type="http://schemas.openxmlformats.org/officeDocument/2006/relationships/customXml" Target="../ink/ink137.xml"/><Relationship Id="rId27" Type="http://schemas.openxmlformats.org/officeDocument/2006/relationships/customXml" Target="../ink/ink142.xml"/><Relationship Id="rId30" Type="http://schemas.openxmlformats.org/officeDocument/2006/relationships/customXml" Target="../ink/ink144.xml"/><Relationship Id="rId35" Type="http://schemas.openxmlformats.org/officeDocument/2006/relationships/customXml" Target="../ink/ink149.xml"/><Relationship Id="rId43" Type="http://schemas.openxmlformats.org/officeDocument/2006/relationships/customXml" Target="../ink/ink156.xml"/><Relationship Id="rId48" Type="http://schemas.openxmlformats.org/officeDocument/2006/relationships/customXml" Target="../ink/ink159.xml"/><Relationship Id="rId56" Type="http://schemas.openxmlformats.org/officeDocument/2006/relationships/customXml" Target="../ink/ink167.xml"/><Relationship Id="rId64" Type="http://schemas.openxmlformats.org/officeDocument/2006/relationships/customXml" Target="../ink/ink175.xml"/><Relationship Id="rId69" Type="http://schemas.openxmlformats.org/officeDocument/2006/relationships/customXml" Target="../ink/ink180.xml"/><Relationship Id="rId8" Type="http://schemas.openxmlformats.org/officeDocument/2006/relationships/customXml" Target="../ink/ink125.xml"/><Relationship Id="rId51" Type="http://schemas.openxmlformats.org/officeDocument/2006/relationships/customXml" Target="../ink/ink162.xml"/><Relationship Id="rId72" Type="http://schemas.openxmlformats.org/officeDocument/2006/relationships/customXml" Target="../ink/ink183.xml"/><Relationship Id="rId3" Type="http://schemas.openxmlformats.org/officeDocument/2006/relationships/image" Target="../media/image17.jpg"/><Relationship Id="rId12" Type="http://schemas.openxmlformats.org/officeDocument/2006/relationships/customXml" Target="../ink/ink128.xml"/><Relationship Id="rId17" Type="http://schemas.openxmlformats.org/officeDocument/2006/relationships/customXml" Target="../ink/ink133.xml"/><Relationship Id="rId25" Type="http://schemas.openxmlformats.org/officeDocument/2006/relationships/customXml" Target="../ink/ink140.xml"/><Relationship Id="rId33" Type="http://schemas.openxmlformats.org/officeDocument/2006/relationships/customXml" Target="../ink/ink147.xml"/><Relationship Id="rId38" Type="http://schemas.openxmlformats.org/officeDocument/2006/relationships/customXml" Target="../ink/ink152.xml"/><Relationship Id="rId46" Type="http://schemas.openxmlformats.org/officeDocument/2006/relationships/customXml" Target="../ink/ink158.xml"/><Relationship Id="rId59" Type="http://schemas.openxmlformats.org/officeDocument/2006/relationships/customXml" Target="../ink/ink170.xml"/><Relationship Id="rId67" Type="http://schemas.openxmlformats.org/officeDocument/2006/relationships/customXml" Target="../ink/ink178.xml"/><Relationship Id="rId20" Type="http://schemas.openxmlformats.org/officeDocument/2006/relationships/customXml" Target="../ink/ink135.xml"/><Relationship Id="rId41" Type="http://schemas.openxmlformats.org/officeDocument/2006/relationships/customXml" Target="../ink/ink154.xml"/><Relationship Id="rId54" Type="http://schemas.openxmlformats.org/officeDocument/2006/relationships/customXml" Target="../ink/ink165.xml"/><Relationship Id="rId62" Type="http://schemas.openxmlformats.org/officeDocument/2006/relationships/customXml" Target="../ink/ink173.xml"/><Relationship Id="rId70" Type="http://schemas.openxmlformats.org/officeDocument/2006/relationships/customXml" Target="../ink/ink1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5" Type="http://schemas.openxmlformats.org/officeDocument/2006/relationships/customXml" Target="../ink/ink131.xml"/><Relationship Id="rId23" Type="http://schemas.openxmlformats.org/officeDocument/2006/relationships/customXml" Target="../ink/ink138.xml"/><Relationship Id="rId28" Type="http://schemas.openxmlformats.org/officeDocument/2006/relationships/image" Target="../media/image59.png"/><Relationship Id="rId36" Type="http://schemas.openxmlformats.org/officeDocument/2006/relationships/customXml" Target="../ink/ink150.xml"/><Relationship Id="rId49" Type="http://schemas.openxmlformats.org/officeDocument/2006/relationships/customXml" Target="../ink/ink160.xml"/><Relationship Id="rId57" Type="http://schemas.openxmlformats.org/officeDocument/2006/relationships/customXml" Target="../ink/ink168.xml"/><Relationship Id="rId10" Type="http://schemas.openxmlformats.org/officeDocument/2006/relationships/customXml" Target="../ink/ink127.xml"/><Relationship Id="rId31" Type="http://schemas.openxmlformats.org/officeDocument/2006/relationships/customXml" Target="../ink/ink145.xml"/><Relationship Id="rId44" Type="http://schemas.openxmlformats.org/officeDocument/2006/relationships/image" Target="../media/image45.png"/><Relationship Id="rId52" Type="http://schemas.openxmlformats.org/officeDocument/2006/relationships/customXml" Target="../ink/ink163.xml"/><Relationship Id="rId60" Type="http://schemas.openxmlformats.org/officeDocument/2006/relationships/customXml" Target="../ink/ink171.xml"/><Relationship Id="rId65" Type="http://schemas.openxmlformats.org/officeDocument/2006/relationships/customXml" Target="../ink/ink176.xml"/><Relationship Id="rId73" Type="http://schemas.openxmlformats.org/officeDocument/2006/relationships/customXml" Target="../ink/ink184.xml"/><Relationship Id="rId4" Type="http://schemas.openxmlformats.org/officeDocument/2006/relationships/image" Target="../media/image18.jpg"/><Relationship Id="rId9" Type="http://schemas.openxmlformats.org/officeDocument/2006/relationships/customXml" Target="../ink/ink126.xml"/><Relationship Id="rId13" Type="http://schemas.openxmlformats.org/officeDocument/2006/relationships/customXml" Target="../ink/ink129.xml"/><Relationship Id="rId18" Type="http://schemas.openxmlformats.org/officeDocument/2006/relationships/image" Target="../media/image58.png"/><Relationship Id="rId39" Type="http://schemas.openxmlformats.org/officeDocument/2006/relationships/customXml" Target="../ink/ink153.xml"/><Relationship Id="rId34" Type="http://schemas.openxmlformats.org/officeDocument/2006/relationships/customXml" Target="../ink/ink148.xml"/><Relationship Id="rId50" Type="http://schemas.openxmlformats.org/officeDocument/2006/relationships/customXml" Target="../ink/ink161.xml"/><Relationship Id="rId55" Type="http://schemas.openxmlformats.org/officeDocument/2006/relationships/customXml" Target="../ink/ink166.xml"/><Relationship Id="rId7" Type="http://schemas.openxmlformats.org/officeDocument/2006/relationships/customXml" Target="../ink/ink124.xml"/><Relationship Id="rId71" Type="http://schemas.openxmlformats.org/officeDocument/2006/relationships/customXml" Target="../ink/ink18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9.xml"/><Relationship Id="rId18" Type="http://schemas.openxmlformats.org/officeDocument/2006/relationships/customXml" Target="../ink/ink193.xml"/><Relationship Id="rId26" Type="http://schemas.openxmlformats.org/officeDocument/2006/relationships/customXml" Target="../ink/ink200.xml"/><Relationship Id="rId39" Type="http://schemas.openxmlformats.org/officeDocument/2006/relationships/customXml" Target="../ink/ink211.xml"/><Relationship Id="rId21" Type="http://schemas.openxmlformats.org/officeDocument/2006/relationships/customXml" Target="../ink/ink196.xml"/><Relationship Id="rId34" Type="http://schemas.openxmlformats.org/officeDocument/2006/relationships/customXml" Target="../ink/ink206.xml"/><Relationship Id="rId7" Type="http://schemas.openxmlformats.org/officeDocument/2006/relationships/image" Target="../media/image47.png"/><Relationship Id="rId12" Type="http://schemas.openxmlformats.org/officeDocument/2006/relationships/customXml" Target="../ink/ink188.xml"/><Relationship Id="rId17" Type="http://schemas.openxmlformats.org/officeDocument/2006/relationships/customXml" Target="../ink/ink192.xml"/><Relationship Id="rId25" Type="http://schemas.openxmlformats.org/officeDocument/2006/relationships/customXml" Target="../ink/ink199.xml"/><Relationship Id="rId33" Type="http://schemas.openxmlformats.org/officeDocument/2006/relationships/customXml" Target="../ink/ink205.xml"/><Relationship Id="rId38" Type="http://schemas.openxmlformats.org/officeDocument/2006/relationships/customXml" Target="../ink/ink2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20" Type="http://schemas.openxmlformats.org/officeDocument/2006/relationships/customXml" Target="../ink/ink195.xml"/><Relationship Id="rId29" Type="http://schemas.openxmlformats.org/officeDocument/2006/relationships/customXml" Target="../ink/ink20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85.xml"/><Relationship Id="rId11" Type="http://schemas.openxmlformats.org/officeDocument/2006/relationships/image" Target="../media/image64.png"/><Relationship Id="rId24" Type="http://schemas.openxmlformats.org/officeDocument/2006/relationships/customXml" Target="../ink/ink198.xml"/><Relationship Id="rId32" Type="http://schemas.openxmlformats.org/officeDocument/2006/relationships/customXml" Target="../ink/ink204.xml"/><Relationship Id="rId37" Type="http://schemas.openxmlformats.org/officeDocument/2006/relationships/customXml" Target="../ink/ink209.xml"/><Relationship Id="rId5" Type="http://schemas.openxmlformats.org/officeDocument/2006/relationships/image" Target="../media/image8.jpg"/><Relationship Id="rId15" Type="http://schemas.openxmlformats.org/officeDocument/2006/relationships/customXml" Target="../ink/ink191.xml"/><Relationship Id="rId23" Type="http://schemas.openxmlformats.org/officeDocument/2006/relationships/customXml" Target="../ink/ink197.xml"/><Relationship Id="rId28" Type="http://schemas.openxmlformats.org/officeDocument/2006/relationships/image" Target="../media/image67.png"/><Relationship Id="rId36" Type="http://schemas.openxmlformats.org/officeDocument/2006/relationships/customXml" Target="../ink/ink208.xml"/><Relationship Id="rId10" Type="http://schemas.openxmlformats.org/officeDocument/2006/relationships/customXml" Target="../ink/ink187.xml"/><Relationship Id="rId19" Type="http://schemas.openxmlformats.org/officeDocument/2006/relationships/customXml" Target="../ink/ink194.xml"/><Relationship Id="rId31" Type="http://schemas.openxmlformats.org/officeDocument/2006/relationships/image" Target="../media/image48.png"/><Relationship Id="rId4" Type="http://schemas.openxmlformats.org/officeDocument/2006/relationships/image" Target="../media/image20.jpg"/><Relationship Id="rId9" Type="http://schemas.openxmlformats.org/officeDocument/2006/relationships/image" Target="../media/image63.png"/><Relationship Id="rId14" Type="http://schemas.openxmlformats.org/officeDocument/2006/relationships/customXml" Target="../ink/ink190.xml"/><Relationship Id="rId22" Type="http://schemas.openxmlformats.org/officeDocument/2006/relationships/image" Target="../media/image66.png"/><Relationship Id="rId27" Type="http://schemas.openxmlformats.org/officeDocument/2006/relationships/customXml" Target="../ink/ink201.xml"/><Relationship Id="rId30" Type="http://schemas.openxmlformats.org/officeDocument/2006/relationships/customXml" Target="../ink/ink203.xml"/><Relationship Id="rId35" Type="http://schemas.openxmlformats.org/officeDocument/2006/relationships/customXml" Target="../ink/ink207.xml"/><Relationship Id="rId8" Type="http://schemas.openxmlformats.org/officeDocument/2006/relationships/customXml" Target="../ink/ink186.xml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.xml"/><Relationship Id="rId13" Type="http://schemas.openxmlformats.org/officeDocument/2006/relationships/customXml" Target="../ink/ink218.xml"/><Relationship Id="rId18" Type="http://schemas.openxmlformats.org/officeDocument/2006/relationships/image" Target="../media/image71.png"/><Relationship Id="rId26" Type="http://schemas.openxmlformats.org/officeDocument/2006/relationships/customXml" Target="../ink/ink229.xml"/><Relationship Id="rId3" Type="http://schemas.openxmlformats.org/officeDocument/2006/relationships/image" Target="../media/image21.jpg"/><Relationship Id="rId21" Type="http://schemas.openxmlformats.org/officeDocument/2006/relationships/customXml" Target="../ink/ink224.xml"/><Relationship Id="rId7" Type="http://schemas.openxmlformats.org/officeDocument/2006/relationships/customXml" Target="../ink/ink213.xml"/><Relationship Id="rId12" Type="http://schemas.openxmlformats.org/officeDocument/2006/relationships/customXml" Target="../ink/ink217.xml"/><Relationship Id="rId17" Type="http://schemas.openxmlformats.org/officeDocument/2006/relationships/customXml" Target="../ink/ink221.xml"/><Relationship Id="rId25" Type="http://schemas.openxmlformats.org/officeDocument/2006/relationships/customXml" Target="../ink/ink22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0" Type="http://schemas.openxmlformats.org/officeDocument/2006/relationships/customXml" Target="../ink/ink2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customXml" Target="../ink/ink216.xml"/><Relationship Id="rId24" Type="http://schemas.openxmlformats.org/officeDocument/2006/relationships/customXml" Target="../ink/ink227.xml"/><Relationship Id="rId5" Type="http://schemas.openxmlformats.org/officeDocument/2006/relationships/customXml" Target="../ink/ink212.xml"/><Relationship Id="rId15" Type="http://schemas.openxmlformats.org/officeDocument/2006/relationships/customXml" Target="../ink/ink220.xml"/><Relationship Id="rId23" Type="http://schemas.openxmlformats.org/officeDocument/2006/relationships/customXml" Target="../ink/ink226.xml"/><Relationship Id="rId10" Type="http://schemas.openxmlformats.org/officeDocument/2006/relationships/customXml" Target="../ink/ink215.xml"/><Relationship Id="rId19" Type="http://schemas.openxmlformats.org/officeDocument/2006/relationships/customXml" Target="../ink/ink222.xml"/><Relationship Id="rId4" Type="http://schemas.openxmlformats.org/officeDocument/2006/relationships/image" Target="../media/image22.jpg"/><Relationship Id="rId9" Type="http://schemas.openxmlformats.org/officeDocument/2006/relationships/image" Target="../media/image57.png"/><Relationship Id="rId14" Type="http://schemas.openxmlformats.org/officeDocument/2006/relationships/customXml" Target="../ink/ink219.xml"/><Relationship Id="rId22" Type="http://schemas.openxmlformats.org/officeDocument/2006/relationships/customXml" Target="../ink/ink225.xml"/><Relationship Id="rId27" Type="http://schemas.openxmlformats.org/officeDocument/2006/relationships/customXml" Target="../ink/ink2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customXml" Target="../ink/ink234.xml"/><Relationship Id="rId18" Type="http://schemas.openxmlformats.org/officeDocument/2006/relationships/customXml" Target="../ink/ink238.xml"/><Relationship Id="rId26" Type="http://schemas.openxmlformats.org/officeDocument/2006/relationships/image" Target="../media/image27.jpg"/><Relationship Id="rId3" Type="http://schemas.openxmlformats.org/officeDocument/2006/relationships/image" Target="../media/image23.jpg"/><Relationship Id="rId21" Type="http://schemas.openxmlformats.org/officeDocument/2006/relationships/customXml" Target="../ink/ink241.xml"/><Relationship Id="rId7" Type="http://schemas.openxmlformats.org/officeDocument/2006/relationships/customXml" Target="../ink/ink231.xml"/><Relationship Id="rId12" Type="http://schemas.openxmlformats.org/officeDocument/2006/relationships/image" Target="../media/image77.png"/><Relationship Id="rId17" Type="http://schemas.openxmlformats.org/officeDocument/2006/relationships/image" Target="../media/image47.png"/><Relationship Id="rId25" Type="http://schemas.openxmlformats.org/officeDocument/2006/relationships/customXml" Target="../ink/ink244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237.xml"/><Relationship Id="rId20" Type="http://schemas.openxmlformats.org/officeDocument/2006/relationships/customXml" Target="../ink/ink2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customXml" Target="../ink/ink233.xml"/><Relationship Id="rId24" Type="http://schemas.openxmlformats.org/officeDocument/2006/relationships/customXml" Target="../ink/ink243.xml"/><Relationship Id="rId5" Type="http://schemas.openxmlformats.org/officeDocument/2006/relationships/image" Target="../media/image25.jpg"/><Relationship Id="rId15" Type="http://schemas.openxmlformats.org/officeDocument/2006/relationships/customXml" Target="../ink/ink236.xml"/><Relationship Id="rId23" Type="http://schemas.openxmlformats.org/officeDocument/2006/relationships/image" Target="../media/image78.png"/><Relationship Id="rId28" Type="http://schemas.openxmlformats.org/officeDocument/2006/relationships/image" Target="../media/image80.png"/><Relationship Id="rId10" Type="http://schemas.openxmlformats.org/officeDocument/2006/relationships/image" Target="../media/image76.png"/><Relationship Id="rId19" Type="http://schemas.openxmlformats.org/officeDocument/2006/relationships/customXml" Target="../ink/ink239.xml"/><Relationship Id="rId4" Type="http://schemas.openxmlformats.org/officeDocument/2006/relationships/image" Target="../media/image24.jpg"/><Relationship Id="rId9" Type="http://schemas.openxmlformats.org/officeDocument/2006/relationships/customXml" Target="../ink/ink232.xml"/><Relationship Id="rId14" Type="http://schemas.openxmlformats.org/officeDocument/2006/relationships/customXml" Target="../ink/ink235.xml"/><Relationship Id="rId22" Type="http://schemas.openxmlformats.org/officeDocument/2006/relationships/customXml" Target="../ink/ink242.xml"/><Relationship Id="rId27" Type="http://schemas.openxmlformats.org/officeDocument/2006/relationships/customXml" Target="../ink/ink2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z="2900" dirty="0"/>
              <a:t>Concerto di Natale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smtClean="0"/>
              <a:t>1</a:t>
            </a:fld>
            <a:endParaRPr lang="it-IT"/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4CE9FA77-DC1F-7396-640B-D9111C2807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4104" r="14104"/>
          <a:stretch>
            <a:fillRect/>
          </a:stretch>
        </p:blipFill>
        <p:spPr/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AB6CEB35-D5A6-B944-01EB-C8F5449A1512}"/>
                  </a:ext>
                </a:extLst>
              </p14:cNvPr>
              <p14:cNvContentPartPr/>
              <p14:nvPr/>
            </p14:nvContentPartPr>
            <p14:xfrm>
              <a:off x="5043017" y="4152206"/>
              <a:ext cx="184320" cy="9828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AB6CEB35-D5A6-B944-01EB-C8F5449A15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7377" y="4116566"/>
                <a:ext cx="2559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1EB1C86-712D-3750-BB6E-740898B5B3FC}"/>
                  </a:ext>
                </a:extLst>
              </p14:cNvPr>
              <p14:cNvContentPartPr/>
              <p14:nvPr/>
            </p14:nvContentPartPr>
            <p14:xfrm>
              <a:off x="5562497" y="4423646"/>
              <a:ext cx="124200" cy="72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1EB1C86-712D-3750-BB6E-740898B5B3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6857" y="4387646"/>
                <a:ext cx="195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0517970-F87F-E0D0-203A-37FD9FC04482}"/>
                  </a:ext>
                </a:extLst>
              </p14:cNvPr>
              <p14:cNvContentPartPr/>
              <p14:nvPr/>
            </p14:nvContentPartPr>
            <p14:xfrm>
              <a:off x="6915017" y="4337606"/>
              <a:ext cx="124560" cy="4392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0517970-F87F-E0D0-203A-37FD9FC044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79377" y="4301966"/>
                <a:ext cx="1962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09CA2AD3-441D-F4ED-97F6-4999EF623DA8}"/>
                  </a:ext>
                </a:extLst>
              </p14:cNvPr>
              <p14:cNvContentPartPr/>
              <p14:nvPr/>
            </p14:nvContentPartPr>
            <p14:xfrm>
              <a:off x="7174217" y="4438046"/>
              <a:ext cx="162720" cy="15984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09CA2AD3-441D-F4ED-97F6-4999EF623D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8217" y="4402046"/>
                <a:ext cx="23436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7AEE3B66-74A3-431B-5B16-0B61975A77AA}"/>
                  </a:ext>
                </a:extLst>
              </p14:cNvPr>
              <p14:cNvContentPartPr/>
              <p14:nvPr/>
            </p14:nvContentPartPr>
            <p14:xfrm>
              <a:off x="7278977" y="3909926"/>
              <a:ext cx="130320" cy="1418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7AEE3B66-74A3-431B-5B16-0B61975A77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42977" y="3874286"/>
                <a:ext cx="2019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3CE58C3B-155A-93E4-09CA-D71E05825AC0}"/>
                  </a:ext>
                </a:extLst>
              </p14:cNvPr>
              <p14:cNvContentPartPr/>
              <p14:nvPr/>
            </p14:nvContentPartPr>
            <p14:xfrm>
              <a:off x="7931657" y="4493486"/>
              <a:ext cx="134640" cy="1065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3CE58C3B-155A-93E4-09CA-D71E05825A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95657" y="4457486"/>
                <a:ext cx="206280" cy="17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 descr="Immagine che contiene vestiti, interno, persona, muro&#10;&#10;Descrizione generata automaticamente">
            <a:extLst>
              <a:ext uri="{FF2B5EF4-FFF2-40B4-BE49-F238E27FC236}">
                <a16:creationId xmlns:a16="http://schemas.microsoft.com/office/drawing/2014/main" id="{D003C823-0CE6-DD91-4973-90AF93EEAF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0531" r="10531"/>
          <a:stretch>
            <a:fillRect/>
          </a:stretch>
        </p:blipFill>
        <p:spPr>
          <a:xfrm rot="5400000">
            <a:off x="882650" y="1106488"/>
            <a:ext cx="2163763" cy="2055812"/>
          </a:xfrm>
        </p:spPr>
      </p:pic>
      <p:pic>
        <p:nvPicPr>
          <p:cNvPr id="15" name="Segnaposto immagine 14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6E7D0F69-0D9A-2AE6-5094-E439311CEC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0531" r="10531"/>
          <a:stretch>
            <a:fillRect/>
          </a:stretch>
        </p:blipFill>
        <p:spPr>
          <a:xfrm rot="5400000">
            <a:off x="3667125" y="1033463"/>
            <a:ext cx="2163763" cy="2055812"/>
          </a:xfrm>
        </p:spPr>
      </p:pic>
      <p:pic>
        <p:nvPicPr>
          <p:cNvPr id="17" name="Segnaposto immagine 16" descr="Immagine che contiene vestiti, persona, interno, musica&#10;&#10;Descrizione generata automaticamente">
            <a:extLst>
              <a:ext uri="{FF2B5EF4-FFF2-40B4-BE49-F238E27FC236}">
                <a16:creationId xmlns:a16="http://schemas.microsoft.com/office/drawing/2014/main" id="{F7FB3825-3749-6471-A6D7-98414330A8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4371" r="14371"/>
          <a:stretch>
            <a:fillRect/>
          </a:stretch>
        </p:blipFill>
        <p:spPr/>
      </p:pic>
      <p:pic>
        <p:nvPicPr>
          <p:cNvPr id="62" name="Segnaposto immagine 61" descr="Immagine che contiene vestiti, persona, scena, interno&#10;&#10;Descrizione generata automaticamente">
            <a:extLst>
              <a:ext uri="{FF2B5EF4-FFF2-40B4-BE49-F238E27FC236}">
                <a16:creationId xmlns:a16="http://schemas.microsoft.com/office/drawing/2014/main" id="{F724E3D7-1075-FA8C-7D70-A496625618F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4345" r="14345"/>
          <a:stretch>
            <a:fillRect/>
          </a:stretch>
        </p:blipFill>
        <p:spPr/>
      </p:pic>
      <p:pic>
        <p:nvPicPr>
          <p:cNvPr id="64" name="Segnaposto immagine 63" descr="Immagine che contiene vestiti, persona, musica, Strumento musicale&#10;&#10;Descrizione generata automaticamente">
            <a:extLst>
              <a:ext uri="{FF2B5EF4-FFF2-40B4-BE49-F238E27FC236}">
                <a16:creationId xmlns:a16="http://schemas.microsoft.com/office/drawing/2014/main" id="{4020253C-AB46-390A-897A-323DDCDF54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l="14371" r="14371"/>
          <a:stretch>
            <a:fillRect/>
          </a:stretch>
        </p:blipFill>
        <p:spPr/>
      </p:pic>
      <p:pic>
        <p:nvPicPr>
          <p:cNvPr id="66" name="Segnaposto immagine 65" descr="Immagine che contiene vestiti, persona, Strumento musicale, interno&#10;&#10;Descrizione generata automaticamente">
            <a:extLst>
              <a:ext uri="{FF2B5EF4-FFF2-40B4-BE49-F238E27FC236}">
                <a16:creationId xmlns:a16="http://schemas.microsoft.com/office/drawing/2014/main" id="{BB2485D5-FF5D-7B15-CFE1-1DD4175315A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l="14371" r="14371"/>
          <a:stretch>
            <a:fillRect/>
          </a:stretch>
        </p:blipFill>
        <p:spPr/>
      </p:pic>
      <p:pic>
        <p:nvPicPr>
          <p:cNvPr id="68" name="Segnaposto immagine 67" descr="Immagine che contiene vestiti, donna, persona, calzature&#10;&#10;Descrizione generata automaticamente">
            <a:extLst>
              <a:ext uri="{FF2B5EF4-FFF2-40B4-BE49-F238E27FC236}">
                <a16:creationId xmlns:a16="http://schemas.microsoft.com/office/drawing/2014/main" id="{BE6C8A19-6292-5A24-2F1C-B806CE5B1E9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/>
          <a:srcRect l="14371" r="14371"/>
          <a:stretch>
            <a:fillRect/>
          </a:stretch>
        </p:blipFill>
        <p:spPr/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9CC5FA3-FD81-44EB-98E7-AAAAF5743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it-IT" smtClean="0"/>
              <a:t>2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C1AD5D74-3ED5-B54D-196F-B56B9201A15C}"/>
                  </a:ext>
                </a:extLst>
              </p14:cNvPr>
              <p14:cNvContentPartPr/>
              <p14:nvPr/>
            </p14:nvContentPartPr>
            <p14:xfrm>
              <a:off x="7665360" y="2117910"/>
              <a:ext cx="20160" cy="532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C1AD5D74-3ED5-B54D-196F-B56B9201A1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56720" y="2109270"/>
                <a:ext cx="3780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27129C6C-644A-CDEA-CB8F-EA0187D3509E}"/>
                  </a:ext>
                </a:extLst>
              </p14:cNvPr>
              <p14:cNvContentPartPr/>
              <p14:nvPr/>
            </p14:nvContentPartPr>
            <p14:xfrm>
              <a:off x="7170360" y="2183070"/>
              <a:ext cx="43200" cy="835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27129C6C-644A-CDEA-CB8F-EA0187D350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61360" y="2174430"/>
                <a:ext cx="6084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BF3B4116-D4F0-4B06-C429-F95337DE4DA9}"/>
                  </a:ext>
                </a:extLst>
              </p14:cNvPr>
              <p14:cNvContentPartPr/>
              <p14:nvPr/>
            </p14:nvContentPartPr>
            <p14:xfrm>
              <a:off x="7181520" y="2032590"/>
              <a:ext cx="44640" cy="414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BF3B4116-D4F0-4B06-C429-F95337DE4D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72880" y="2023590"/>
                <a:ext cx="6228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A0AAB8B-71D9-D549-46CB-27E8764498E8}"/>
                  </a:ext>
                </a:extLst>
              </p14:cNvPr>
              <p14:cNvContentPartPr/>
              <p14:nvPr/>
            </p14:nvContentPartPr>
            <p14:xfrm>
              <a:off x="6930240" y="2077950"/>
              <a:ext cx="10440" cy="129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A0AAB8B-71D9-D549-46CB-27E8764498E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21600" y="2068950"/>
                <a:ext cx="2808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09BBBA1B-5E12-6751-3072-E52C833D69D4}"/>
                  </a:ext>
                </a:extLst>
              </p14:cNvPr>
              <p14:cNvContentPartPr/>
              <p14:nvPr/>
            </p14:nvContentPartPr>
            <p14:xfrm>
              <a:off x="6735480" y="2023950"/>
              <a:ext cx="19800" cy="331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09BBBA1B-5E12-6751-3072-E52C833D69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26840" y="2014950"/>
                <a:ext cx="37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B46B9411-A17F-79C2-3451-701BC309C31A}"/>
                  </a:ext>
                </a:extLst>
              </p14:cNvPr>
              <p14:cNvContentPartPr/>
              <p14:nvPr/>
            </p14:nvContentPartPr>
            <p14:xfrm>
              <a:off x="8130480" y="2110710"/>
              <a:ext cx="9720" cy="291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B46B9411-A17F-79C2-3451-701BC309C31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21480" y="2101710"/>
                <a:ext cx="27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04A13ED0-A298-EFB9-54B5-BD025301D19B}"/>
                  </a:ext>
                </a:extLst>
              </p14:cNvPr>
              <p14:cNvContentPartPr/>
              <p14:nvPr/>
            </p14:nvContentPartPr>
            <p14:xfrm>
              <a:off x="7909440" y="2163990"/>
              <a:ext cx="17280" cy="410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04A13ED0-A298-EFB9-54B5-BD025301D19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00440" y="2154990"/>
                <a:ext cx="349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75C1539D-5F21-4508-BA82-24F4763D9695}"/>
                  </a:ext>
                </a:extLst>
              </p14:cNvPr>
              <p14:cNvContentPartPr/>
              <p14:nvPr/>
            </p14:nvContentPartPr>
            <p14:xfrm>
              <a:off x="8325960" y="2121870"/>
              <a:ext cx="14760" cy="3168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75C1539D-5F21-4508-BA82-24F4763D969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17320" y="2113230"/>
                <a:ext cx="324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B51344F5-65A8-3553-7C55-AF3CD9B6CAFE}"/>
                  </a:ext>
                </a:extLst>
              </p14:cNvPr>
              <p14:cNvContentPartPr/>
              <p14:nvPr/>
            </p14:nvContentPartPr>
            <p14:xfrm>
              <a:off x="8546280" y="2083710"/>
              <a:ext cx="19080" cy="302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B51344F5-65A8-3553-7C55-AF3CD9B6CAF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37640" y="2075070"/>
                <a:ext cx="36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093C5914-D9CB-E5A7-C061-9AF233187B6D}"/>
                  </a:ext>
                </a:extLst>
              </p14:cNvPr>
              <p14:cNvContentPartPr/>
              <p14:nvPr/>
            </p14:nvContentPartPr>
            <p14:xfrm>
              <a:off x="8561040" y="2183070"/>
              <a:ext cx="360" cy="399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093C5914-D9CB-E5A7-C061-9AF233187B6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52040" y="2174070"/>
                <a:ext cx="18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AEA744A3-AA67-2074-AB80-52A746C76057}"/>
                  </a:ext>
                </a:extLst>
              </p14:cNvPr>
              <p14:cNvContentPartPr/>
              <p14:nvPr/>
            </p14:nvContentPartPr>
            <p14:xfrm>
              <a:off x="4598880" y="2183070"/>
              <a:ext cx="39600" cy="3744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AEA744A3-AA67-2074-AB80-52A746C7605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90240" y="2174430"/>
                <a:ext cx="572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DF9CE0FB-6280-151E-E9E9-8AF2FC59582F}"/>
                  </a:ext>
                </a:extLst>
              </p14:cNvPr>
              <p14:cNvContentPartPr/>
              <p14:nvPr/>
            </p14:nvContentPartPr>
            <p14:xfrm>
              <a:off x="4612200" y="2003790"/>
              <a:ext cx="1800" cy="291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DF9CE0FB-6280-151E-E9E9-8AF2FC59582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03200" y="1995150"/>
                <a:ext cx="19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0E4B2659-B22B-0AA2-0C60-AAD6C0E3CFAE}"/>
                  </a:ext>
                </a:extLst>
              </p14:cNvPr>
              <p14:cNvContentPartPr/>
              <p14:nvPr/>
            </p14:nvContentPartPr>
            <p14:xfrm>
              <a:off x="4693920" y="2133390"/>
              <a:ext cx="19800" cy="828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E4B2659-B22B-0AA2-0C60-AAD6C0E3CFA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84920" y="2124750"/>
                <a:ext cx="3744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80E8A809-C80B-CB20-A7DF-BE8CA2F8C548}"/>
                  </a:ext>
                </a:extLst>
              </p14:cNvPr>
              <p14:cNvContentPartPr/>
              <p14:nvPr/>
            </p14:nvContentPartPr>
            <p14:xfrm>
              <a:off x="4057410" y="2053470"/>
              <a:ext cx="18720" cy="100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80E8A809-C80B-CB20-A7DF-BE8CA2F8C5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48770" y="2044470"/>
                <a:ext cx="363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DB5AAAD4-75EB-9FAF-5674-F2A97C5A3F32}"/>
                  </a:ext>
                </a:extLst>
              </p14:cNvPr>
              <p14:cNvContentPartPr/>
              <p14:nvPr/>
            </p14:nvContentPartPr>
            <p14:xfrm>
              <a:off x="4200690" y="2036910"/>
              <a:ext cx="23040" cy="2448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DB5AAAD4-75EB-9FAF-5674-F2A97C5A3F3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91690" y="2027910"/>
                <a:ext cx="40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0BD54E86-97B2-2EB8-4F29-5BB24B6835C3}"/>
                  </a:ext>
                </a:extLst>
              </p14:cNvPr>
              <p14:cNvContentPartPr/>
              <p14:nvPr/>
            </p14:nvContentPartPr>
            <p14:xfrm>
              <a:off x="3992610" y="2160030"/>
              <a:ext cx="16200" cy="1368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0BD54E86-97B2-2EB8-4F29-5BB24B6835C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83970" y="2151390"/>
                <a:ext cx="338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4ED73054-76AF-85F1-66FF-C9AA9B1A0BA1}"/>
                  </a:ext>
                </a:extLst>
              </p14:cNvPr>
              <p14:cNvContentPartPr/>
              <p14:nvPr/>
            </p14:nvContentPartPr>
            <p14:xfrm>
              <a:off x="3783090" y="2175150"/>
              <a:ext cx="5760" cy="352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4ED73054-76AF-85F1-66FF-C9AA9B1A0BA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74450" y="2166510"/>
                <a:ext cx="234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721E2AD4-1FD8-F29E-9EC5-42855C9E7AF9}"/>
                  </a:ext>
                </a:extLst>
              </p14:cNvPr>
              <p14:cNvContentPartPr/>
              <p14:nvPr/>
            </p14:nvContentPartPr>
            <p14:xfrm>
              <a:off x="3734490" y="2063910"/>
              <a:ext cx="14760" cy="39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721E2AD4-1FD8-F29E-9EC5-42855C9E7AF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25850" y="2055270"/>
                <a:ext cx="324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FB24077F-855D-CEB0-0935-AC5C0FB4BF08}"/>
                  </a:ext>
                </a:extLst>
              </p14:cNvPr>
              <p14:cNvContentPartPr/>
              <p14:nvPr/>
            </p14:nvContentPartPr>
            <p14:xfrm>
              <a:off x="1291590" y="1782750"/>
              <a:ext cx="45360" cy="6804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FB24077F-855D-CEB0-0935-AC5C0FB4BF0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82590" y="1774110"/>
                <a:ext cx="630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2BF6A0D9-5DE8-A5EB-C4C7-C48D94351B88}"/>
                  </a:ext>
                </a:extLst>
              </p14:cNvPr>
              <p14:cNvContentPartPr/>
              <p14:nvPr/>
            </p14:nvContentPartPr>
            <p14:xfrm>
              <a:off x="1127430" y="1695990"/>
              <a:ext cx="19800" cy="2124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2BF6A0D9-5DE8-A5EB-C4C7-C48D94351B8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18430" y="1686990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50F44E52-4C17-4353-380F-3E9352891627}"/>
                  </a:ext>
                </a:extLst>
              </p14:cNvPr>
              <p14:cNvContentPartPr/>
              <p14:nvPr/>
            </p14:nvContentPartPr>
            <p14:xfrm>
              <a:off x="1467630" y="1787070"/>
              <a:ext cx="17280" cy="3204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50F44E52-4C17-4353-380F-3E935289162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458990" y="1778070"/>
                <a:ext cx="34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74385550-024F-EA8F-DCAD-53641776AB51}"/>
                  </a:ext>
                </a:extLst>
              </p14:cNvPr>
              <p14:cNvContentPartPr/>
              <p14:nvPr/>
            </p14:nvContentPartPr>
            <p14:xfrm>
              <a:off x="9937833" y="4143993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74385550-024F-EA8F-DCAD-53641776AB5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928833" y="41349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78CEBA59-39B8-E3C3-1CCE-44CC8F9C4991}"/>
                  </a:ext>
                </a:extLst>
              </p14:cNvPr>
              <p14:cNvContentPartPr/>
              <p14:nvPr/>
            </p14:nvContentPartPr>
            <p14:xfrm>
              <a:off x="5914473" y="4609276"/>
              <a:ext cx="360" cy="36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78CEBA59-39B8-E3C3-1CCE-44CC8F9C499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905473" y="460027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7FB032C3-9C13-B7D8-3853-4494E60AD91C}"/>
                  </a:ext>
                </a:extLst>
              </p14:cNvPr>
              <p14:cNvContentPartPr/>
              <p14:nvPr/>
            </p14:nvContentPartPr>
            <p14:xfrm>
              <a:off x="2731790" y="4591472"/>
              <a:ext cx="1800" cy="576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7FB032C3-9C13-B7D8-3853-4494E60AD91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96150" y="4555472"/>
                <a:ext cx="73440" cy="7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uppo 73">
            <a:extLst>
              <a:ext uri="{FF2B5EF4-FFF2-40B4-BE49-F238E27FC236}">
                <a16:creationId xmlns:a16="http://schemas.microsoft.com/office/drawing/2014/main" id="{2886195A-FBDB-294E-60A8-B6CE1B73C648}"/>
              </a:ext>
            </a:extLst>
          </p:cNvPr>
          <p:cNvGrpSpPr/>
          <p:nvPr/>
        </p:nvGrpSpPr>
        <p:grpSpPr>
          <a:xfrm>
            <a:off x="2636750" y="4711712"/>
            <a:ext cx="14400" cy="11520"/>
            <a:chOff x="2636750" y="4711712"/>
            <a:chExt cx="14400" cy="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BDEB665F-2C36-1233-4498-9DCD9CD25ED9}"/>
                    </a:ext>
                  </a:extLst>
                </p14:cNvPr>
                <p14:cNvContentPartPr/>
                <p14:nvPr/>
              </p14:nvContentPartPr>
              <p14:xfrm>
                <a:off x="2636750" y="4722872"/>
                <a:ext cx="360" cy="3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BDEB665F-2C36-1233-4498-9DCD9CD25ED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18750" y="470487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C3787C02-006F-CF83-7BD3-642424F3003E}"/>
                    </a:ext>
                  </a:extLst>
                </p14:cNvPr>
                <p14:cNvContentPartPr/>
                <p14:nvPr/>
              </p14:nvContentPartPr>
              <p14:xfrm>
                <a:off x="2650790" y="4711712"/>
                <a:ext cx="360" cy="3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C3787C02-006F-CF83-7BD3-642424F3003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32790" y="46937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5C77E167-9F63-2949-0331-34C06752D956}"/>
                  </a:ext>
                </a:extLst>
              </p14:cNvPr>
              <p14:cNvContentPartPr/>
              <p14:nvPr/>
            </p14:nvContentPartPr>
            <p14:xfrm>
              <a:off x="2393390" y="4667072"/>
              <a:ext cx="360" cy="3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5C77E167-9F63-2949-0331-34C06752D95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75750" y="464907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39704AFB-0A33-941C-E8AF-B5E9EEC9CB6F}"/>
                  </a:ext>
                </a:extLst>
              </p14:cNvPr>
              <p14:cNvContentPartPr/>
              <p14:nvPr/>
            </p14:nvContentPartPr>
            <p14:xfrm>
              <a:off x="3005750" y="4759232"/>
              <a:ext cx="360" cy="36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39704AFB-0A33-941C-E8AF-B5E9EEC9CB6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88110" y="474123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D5C3D010-B887-3D96-38F8-A03CDBCFBBA1}"/>
                  </a:ext>
                </a:extLst>
              </p14:cNvPr>
              <p14:cNvContentPartPr/>
              <p14:nvPr/>
            </p14:nvContentPartPr>
            <p14:xfrm>
              <a:off x="1319870" y="4667072"/>
              <a:ext cx="360" cy="36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D5C3D010-B887-3D96-38F8-A03CDBCFBBA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301870" y="464907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A18287EE-110F-B04E-0EF5-747B49F60DF0}"/>
                  </a:ext>
                </a:extLst>
              </p14:cNvPr>
              <p14:cNvContentPartPr/>
              <p14:nvPr/>
            </p14:nvContentPartPr>
            <p14:xfrm>
              <a:off x="1126550" y="4658432"/>
              <a:ext cx="360" cy="36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A18287EE-110F-B04E-0EF5-747B49F60D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08910" y="464079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2C7CAB0A-7BEB-2542-A8B5-E5CDE4743F85}"/>
                  </a:ext>
                </a:extLst>
              </p14:cNvPr>
              <p14:cNvContentPartPr/>
              <p14:nvPr/>
            </p14:nvContentPartPr>
            <p14:xfrm>
              <a:off x="1493030" y="4638992"/>
              <a:ext cx="360" cy="36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2C7CAB0A-7BEB-2542-A8B5-E5CDE4743F8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475390" y="462099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893C600E-B246-7839-B5AF-BCE6B4DDAD1F}"/>
                  </a:ext>
                </a:extLst>
              </p14:cNvPr>
              <p14:cNvContentPartPr/>
              <p14:nvPr/>
            </p14:nvContentPartPr>
            <p14:xfrm>
              <a:off x="1921070" y="4686512"/>
              <a:ext cx="360" cy="36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893C600E-B246-7839-B5AF-BCE6B4DDAD1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903070" y="466851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CA099F17-312B-3DCD-E6DF-B619BFEC5D59}"/>
                  </a:ext>
                </a:extLst>
              </p14:cNvPr>
              <p14:cNvContentPartPr/>
              <p14:nvPr/>
            </p14:nvContentPartPr>
            <p14:xfrm>
              <a:off x="2166950" y="4697672"/>
              <a:ext cx="360" cy="36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CA099F17-312B-3DCD-E6DF-B619BFEC5D5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48950" y="468003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81DB6893-A870-CF6E-AB66-854C98181786}"/>
                  </a:ext>
                </a:extLst>
              </p14:cNvPr>
              <p14:cNvContentPartPr/>
              <p14:nvPr/>
            </p14:nvContentPartPr>
            <p14:xfrm>
              <a:off x="2105390" y="4641512"/>
              <a:ext cx="360" cy="36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81DB6893-A870-CF6E-AB66-854C9818178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87750" y="462387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D26AD5D1-A0BD-5203-1752-E0C3A013B9B8}"/>
                  </a:ext>
                </a:extLst>
              </p14:cNvPr>
              <p14:cNvContentPartPr/>
              <p14:nvPr/>
            </p14:nvContentPartPr>
            <p14:xfrm>
              <a:off x="2304110" y="4691912"/>
              <a:ext cx="360" cy="36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D26AD5D1-A0BD-5203-1752-E0C3A013B9B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286110" y="467427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605B8881-715E-A39B-289C-A5CEF9F315B5}"/>
                  </a:ext>
                </a:extLst>
              </p14:cNvPr>
              <p14:cNvContentPartPr/>
              <p14:nvPr/>
            </p14:nvContentPartPr>
            <p14:xfrm>
              <a:off x="1765133" y="1968133"/>
              <a:ext cx="360" cy="36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605B8881-715E-A39B-289C-A5CEF9F315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47493" y="19504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D2E068C8-2CA0-3806-C9C6-76EE7E5AE665}"/>
                  </a:ext>
                </a:extLst>
              </p14:cNvPr>
              <p14:cNvContentPartPr/>
              <p14:nvPr/>
            </p14:nvContentPartPr>
            <p14:xfrm>
              <a:off x="1900493" y="1993693"/>
              <a:ext cx="360" cy="36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D2E068C8-2CA0-3806-C9C6-76EE7E5AE66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2853" y="197569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uppo 91">
            <a:extLst>
              <a:ext uri="{FF2B5EF4-FFF2-40B4-BE49-F238E27FC236}">
                <a16:creationId xmlns:a16="http://schemas.microsoft.com/office/drawing/2014/main" id="{A42638EF-355F-576D-4699-48842E1946B6}"/>
              </a:ext>
            </a:extLst>
          </p:cNvPr>
          <p:cNvGrpSpPr/>
          <p:nvPr/>
        </p:nvGrpSpPr>
        <p:grpSpPr>
          <a:xfrm>
            <a:off x="1938653" y="2442613"/>
            <a:ext cx="9000" cy="68040"/>
            <a:chOff x="1938653" y="2442613"/>
            <a:chExt cx="900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20DCB35B-5C70-1A23-8417-945D702D60E7}"/>
                    </a:ext>
                  </a:extLst>
                </p14:cNvPr>
                <p14:cNvContentPartPr/>
                <p14:nvPr/>
              </p14:nvContentPartPr>
              <p14:xfrm>
                <a:off x="1947293" y="2489053"/>
                <a:ext cx="360" cy="3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20DCB35B-5C70-1A23-8417-945D702D60E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29293" y="2471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8B694F8C-6E63-1FEF-4445-1CF14F57CE80}"/>
                    </a:ext>
                  </a:extLst>
                </p14:cNvPr>
                <p14:cNvContentPartPr/>
                <p14:nvPr/>
              </p14:nvContentPartPr>
              <p14:xfrm>
                <a:off x="1947293" y="2463853"/>
                <a:ext cx="360" cy="36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8B694F8C-6E63-1FEF-4445-1CF14F57CE8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29293" y="24458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A6F57A42-A2DA-E6CE-BF75-EC5B373A9D73}"/>
                    </a:ext>
                  </a:extLst>
                </p14:cNvPr>
                <p14:cNvContentPartPr/>
                <p14:nvPr/>
              </p14:nvContentPartPr>
              <p14:xfrm>
                <a:off x="1947293" y="2442613"/>
                <a:ext cx="360" cy="3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A6F57A42-A2DA-E6CE-BF75-EC5B373A9D7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29293" y="2424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0EE642AF-D8CA-1EFA-BC22-C27C2BED34EB}"/>
                    </a:ext>
                  </a:extLst>
                </p14:cNvPr>
                <p14:cNvContentPartPr/>
                <p14:nvPr/>
              </p14:nvContentPartPr>
              <p14:xfrm>
                <a:off x="1938653" y="2510293"/>
                <a:ext cx="360" cy="3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0EE642AF-D8CA-1EFA-BC22-C27C2BED34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21013" y="2492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98307BE0-5EA6-EBB8-9145-2BE1F1BFCEFB}"/>
              </a:ext>
            </a:extLst>
          </p:cNvPr>
          <p:cNvGrpSpPr/>
          <p:nvPr/>
        </p:nvGrpSpPr>
        <p:grpSpPr>
          <a:xfrm>
            <a:off x="2218013" y="2700733"/>
            <a:ext cx="34200" cy="101880"/>
            <a:chOff x="2218013" y="2700733"/>
            <a:chExt cx="34200" cy="10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146ABC11-CE2B-42B2-5867-092F2C0429D1}"/>
                    </a:ext>
                  </a:extLst>
                </p14:cNvPr>
                <p14:cNvContentPartPr/>
                <p14:nvPr/>
              </p14:nvContentPartPr>
              <p14:xfrm>
                <a:off x="2247893" y="2730253"/>
                <a:ext cx="360" cy="3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146ABC11-CE2B-42B2-5867-092F2C0429D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29893" y="2712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E26718EE-83D2-3CBE-DF47-4F5A01EFE8C5}"/>
                    </a:ext>
                  </a:extLst>
                </p14:cNvPr>
                <p14:cNvContentPartPr/>
                <p14:nvPr/>
              </p14:nvContentPartPr>
              <p14:xfrm>
                <a:off x="2251853" y="2700733"/>
                <a:ext cx="360" cy="3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E26718EE-83D2-3CBE-DF47-4F5A01EFE8C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34213" y="26827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23A5990C-9ECC-864D-D337-8953BBA87E67}"/>
                    </a:ext>
                  </a:extLst>
                </p14:cNvPr>
                <p14:cNvContentPartPr/>
                <p14:nvPr/>
              </p14:nvContentPartPr>
              <p14:xfrm>
                <a:off x="2234933" y="2747173"/>
                <a:ext cx="360" cy="3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23A5990C-9ECC-864D-D337-8953BBA87E6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17293" y="27295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7488CDAE-EC8C-7C78-951F-6691170B7117}"/>
                    </a:ext>
                  </a:extLst>
                </p14:cNvPr>
                <p14:cNvContentPartPr/>
                <p14:nvPr/>
              </p14:nvContentPartPr>
              <p14:xfrm>
                <a:off x="2218013" y="2772733"/>
                <a:ext cx="360" cy="3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7488CDAE-EC8C-7C78-951F-6691170B711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00373" y="27547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01D61515-2AC2-6A87-EC38-DD55D1B563AE}"/>
                    </a:ext>
                  </a:extLst>
                </p14:cNvPr>
                <p14:cNvContentPartPr/>
                <p14:nvPr/>
              </p14:nvContentPartPr>
              <p14:xfrm>
                <a:off x="2222333" y="2802253"/>
                <a:ext cx="360" cy="36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01D61515-2AC2-6A87-EC38-DD55D1B563A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04693" y="2784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8E753BF5-5D97-0860-1411-25D5FA7A999A}"/>
                    </a:ext>
                  </a:extLst>
                </p14:cNvPr>
                <p14:cNvContentPartPr/>
                <p14:nvPr/>
              </p14:nvContentPartPr>
              <p14:xfrm>
                <a:off x="2230613" y="2802253"/>
                <a:ext cx="360" cy="3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8E753BF5-5D97-0860-1411-25D5FA7A999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12973" y="2784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A060D5A4-6423-57A3-D4E5-E077658EA70D}"/>
                  </a:ext>
                </a:extLst>
              </p14:cNvPr>
              <p14:cNvContentPartPr/>
              <p14:nvPr/>
            </p14:nvContentPartPr>
            <p14:xfrm>
              <a:off x="2027573" y="2209693"/>
              <a:ext cx="360" cy="36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A060D5A4-6423-57A3-D4E5-E077658EA70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09933" y="21916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D1EF671C-2FE8-24DE-E3DD-4A306DFAB0B1}"/>
                  </a:ext>
                </a:extLst>
              </p14:cNvPr>
              <p14:cNvContentPartPr/>
              <p14:nvPr/>
            </p14:nvContentPartPr>
            <p14:xfrm>
              <a:off x="2031893" y="2260453"/>
              <a:ext cx="360" cy="36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D1EF671C-2FE8-24DE-E3DD-4A306DFAB0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13893" y="224281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703D4460-2CC6-769B-64FE-0D474BA2FAAD}"/>
              </a:ext>
            </a:extLst>
          </p:cNvPr>
          <p:cNvGrpSpPr/>
          <p:nvPr/>
        </p:nvGrpSpPr>
        <p:grpSpPr>
          <a:xfrm>
            <a:off x="4029893" y="4711613"/>
            <a:ext cx="47160" cy="51120"/>
            <a:chOff x="4029893" y="4711613"/>
            <a:chExt cx="47160" cy="5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A5D75E48-EACE-AB92-0296-AE1BEBD39B65}"/>
                    </a:ext>
                  </a:extLst>
                </p14:cNvPr>
                <p14:cNvContentPartPr/>
                <p14:nvPr/>
              </p14:nvContentPartPr>
              <p14:xfrm>
                <a:off x="4076693" y="4728533"/>
                <a:ext cx="360" cy="36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A5D75E48-EACE-AB92-0296-AE1BEBD39B6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58693" y="47105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AD486E98-A8F2-9BB8-6313-57ADB4F838FC}"/>
                    </a:ext>
                  </a:extLst>
                </p14:cNvPr>
                <p14:cNvContentPartPr/>
                <p14:nvPr/>
              </p14:nvContentPartPr>
              <p14:xfrm>
                <a:off x="4068053" y="4715573"/>
                <a:ext cx="360" cy="3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AD486E98-A8F2-9BB8-6313-57ADB4F838F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50053" y="46979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A76BC960-2A6F-5EDB-4545-5D53969EE78B}"/>
                    </a:ext>
                  </a:extLst>
                </p14:cNvPr>
                <p14:cNvContentPartPr/>
                <p14:nvPr/>
              </p14:nvContentPartPr>
              <p14:xfrm>
                <a:off x="4029893" y="4711613"/>
                <a:ext cx="360" cy="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A76BC960-2A6F-5EDB-4545-5D53969EE78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12253" y="4693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856B74BF-ADFE-5AB6-026A-2EB7EF274EB0}"/>
                    </a:ext>
                  </a:extLst>
                </p14:cNvPr>
                <p14:cNvContentPartPr/>
                <p14:nvPr/>
              </p14:nvContentPartPr>
              <p14:xfrm>
                <a:off x="4059413" y="4741133"/>
                <a:ext cx="360" cy="3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856B74BF-ADFE-5AB6-026A-2EB7EF274EB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41773" y="4723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6A91A51B-A2D0-C340-A447-9F895300CAA8}"/>
                    </a:ext>
                  </a:extLst>
                </p14:cNvPr>
                <p14:cNvContentPartPr/>
                <p14:nvPr/>
              </p14:nvContentPartPr>
              <p14:xfrm>
                <a:off x="4029893" y="4762373"/>
                <a:ext cx="360" cy="36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6A91A51B-A2D0-C340-A447-9F895300CAA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12253" y="47443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1FC37E09-7A58-8E29-BC54-CC6795D00090}"/>
              </a:ext>
            </a:extLst>
          </p:cNvPr>
          <p:cNvGrpSpPr/>
          <p:nvPr/>
        </p:nvGrpSpPr>
        <p:grpSpPr>
          <a:xfrm>
            <a:off x="4440653" y="4779293"/>
            <a:ext cx="38520" cy="34200"/>
            <a:chOff x="4440653" y="4779293"/>
            <a:chExt cx="38520" cy="3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2CD9C761-1692-75F5-5F43-6D7341E4F85C}"/>
                    </a:ext>
                  </a:extLst>
                </p14:cNvPr>
                <p14:cNvContentPartPr/>
                <p14:nvPr/>
              </p14:nvContentPartPr>
              <p14:xfrm>
                <a:off x="4440653" y="4813133"/>
                <a:ext cx="360" cy="3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2CD9C761-1692-75F5-5F43-6D7341E4F85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22653" y="4795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BCC6B667-4915-9F68-2F4E-A5841E9C3C11}"/>
                    </a:ext>
                  </a:extLst>
                </p14:cNvPr>
                <p14:cNvContentPartPr/>
                <p14:nvPr/>
              </p14:nvContentPartPr>
              <p14:xfrm>
                <a:off x="4453253" y="4779293"/>
                <a:ext cx="360" cy="36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BCC6B667-4915-9F68-2F4E-A5841E9C3C1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35613" y="4761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5B233F83-EAC1-C6E3-D3B3-7E93E20A73C4}"/>
                    </a:ext>
                  </a:extLst>
                </p14:cNvPr>
                <p14:cNvContentPartPr/>
                <p14:nvPr/>
              </p14:nvContentPartPr>
              <p14:xfrm>
                <a:off x="4478813" y="4779293"/>
                <a:ext cx="360" cy="3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5B233F83-EAC1-C6E3-D3B3-7E93E20A73C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60813" y="4761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3F071C3B-CFBD-D999-F7E9-EA125E5843D0}"/>
                    </a:ext>
                  </a:extLst>
                </p14:cNvPr>
                <p14:cNvContentPartPr/>
                <p14:nvPr/>
              </p14:nvContentPartPr>
              <p14:xfrm>
                <a:off x="4470173" y="4813133"/>
                <a:ext cx="360" cy="36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3F071C3B-CFBD-D999-F7E9-EA125E5843D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52533" y="4795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8C057771-C1CE-4AED-0434-54D3602AE57A}"/>
              </a:ext>
            </a:extLst>
          </p:cNvPr>
          <p:cNvGrpSpPr/>
          <p:nvPr/>
        </p:nvGrpSpPr>
        <p:grpSpPr>
          <a:xfrm>
            <a:off x="5554133" y="4838333"/>
            <a:ext cx="25560" cy="21600"/>
            <a:chOff x="5554133" y="4838333"/>
            <a:chExt cx="25560" cy="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8E1B3955-AC22-C89F-659B-B94BAA603C8B}"/>
                    </a:ext>
                  </a:extLst>
                </p14:cNvPr>
                <p14:cNvContentPartPr/>
                <p14:nvPr/>
              </p14:nvContentPartPr>
              <p14:xfrm>
                <a:off x="5579333" y="4855613"/>
                <a:ext cx="360" cy="3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8E1B3955-AC22-C89F-659B-B94BAA603C8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61693" y="4837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193E4187-A199-BF94-A0C9-F810009FEC5F}"/>
                    </a:ext>
                  </a:extLst>
                </p14:cNvPr>
                <p14:cNvContentPartPr/>
                <p14:nvPr/>
              </p14:nvContentPartPr>
              <p14:xfrm>
                <a:off x="5554133" y="4838333"/>
                <a:ext cx="360" cy="36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193E4187-A199-BF94-A0C9-F810009FEC5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36133" y="48206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D38814E7-4193-941C-C885-9DF1BBA64DC0}"/>
                    </a:ext>
                  </a:extLst>
                </p14:cNvPr>
                <p14:cNvContentPartPr/>
                <p14:nvPr/>
              </p14:nvContentPartPr>
              <p14:xfrm>
                <a:off x="5554133" y="4859573"/>
                <a:ext cx="360" cy="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D38814E7-4193-941C-C885-9DF1BBA64DC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36133" y="48419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uppo 125">
            <a:extLst>
              <a:ext uri="{FF2B5EF4-FFF2-40B4-BE49-F238E27FC236}">
                <a16:creationId xmlns:a16="http://schemas.microsoft.com/office/drawing/2014/main" id="{BF155A14-15C2-7FAE-2604-1FDEA379EE1F}"/>
              </a:ext>
            </a:extLst>
          </p:cNvPr>
          <p:cNvGrpSpPr/>
          <p:nvPr/>
        </p:nvGrpSpPr>
        <p:grpSpPr>
          <a:xfrm>
            <a:off x="4919093" y="4720253"/>
            <a:ext cx="110160" cy="63720"/>
            <a:chOff x="4919093" y="4720253"/>
            <a:chExt cx="110160" cy="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BD0B4E4-6298-8FF0-346F-64A50E00BCDF}"/>
                    </a:ext>
                  </a:extLst>
                </p14:cNvPr>
                <p14:cNvContentPartPr/>
                <p14:nvPr/>
              </p14:nvContentPartPr>
              <p14:xfrm>
                <a:off x="5028893" y="4783613"/>
                <a:ext cx="360" cy="3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BD0B4E4-6298-8FF0-346F-64A50E00BC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11253" y="4765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14720F07-BFEA-9163-3908-A133E854DA23}"/>
                    </a:ext>
                  </a:extLst>
                </p14:cNvPr>
                <p14:cNvContentPartPr/>
                <p14:nvPr/>
              </p14:nvContentPartPr>
              <p14:xfrm>
                <a:off x="5016293" y="4753733"/>
                <a:ext cx="360" cy="36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14720F07-BFEA-9163-3908-A133E854DA2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98653" y="47360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D0E61047-DB87-5012-4DE3-2F0434C64199}"/>
                    </a:ext>
                  </a:extLst>
                </p14:cNvPr>
                <p14:cNvContentPartPr/>
                <p14:nvPr/>
              </p14:nvContentPartPr>
              <p14:xfrm>
                <a:off x="4986053" y="4758053"/>
                <a:ext cx="1080" cy="108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D0E61047-DB87-5012-4DE3-2F0434C6419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68053" y="4740413"/>
                  <a:ext cx="36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95807227-2770-E5CC-34EE-A5B15FCDFF21}"/>
                    </a:ext>
                  </a:extLst>
                </p14:cNvPr>
                <p14:cNvContentPartPr/>
                <p14:nvPr/>
              </p14:nvContentPartPr>
              <p14:xfrm>
                <a:off x="4982453" y="4783613"/>
                <a:ext cx="360" cy="36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95807227-2770-E5CC-34EE-A5B15FCDFF2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64453" y="4765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631FFF2A-5943-EFFA-06D7-C25640F33FA7}"/>
                    </a:ext>
                  </a:extLst>
                </p14:cNvPr>
                <p14:cNvContentPartPr/>
                <p14:nvPr/>
              </p14:nvContentPartPr>
              <p14:xfrm>
                <a:off x="4936013" y="4758053"/>
                <a:ext cx="360" cy="3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631FFF2A-5943-EFFA-06D7-C25640F33FA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18013" y="4740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410F15B0-8AA3-E3A9-87DC-85D3C0BCDF81}"/>
                    </a:ext>
                  </a:extLst>
                </p14:cNvPr>
                <p14:cNvContentPartPr/>
                <p14:nvPr/>
              </p14:nvContentPartPr>
              <p14:xfrm>
                <a:off x="4919093" y="4720253"/>
                <a:ext cx="360" cy="3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410F15B0-8AA3-E3A9-87DC-85D3C0BCDF8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01093" y="47022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D5D36C23-D257-14A2-C347-C1B116968DA1}"/>
              </a:ext>
            </a:extLst>
          </p:cNvPr>
          <p:cNvGrpSpPr/>
          <p:nvPr/>
        </p:nvGrpSpPr>
        <p:grpSpPr>
          <a:xfrm>
            <a:off x="4347413" y="4774973"/>
            <a:ext cx="9000" cy="9000"/>
            <a:chOff x="4347413" y="4774973"/>
            <a:chExt cx="9000" cy="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72DF732D-7A1D-3F4C-1DA0-08E56267C01F}"/>
                    </a:ext>
                  </a:extLst>
                </p14:cNvPr>
                <p14:cNvContentPartPr/>
                <p14:nvPr/>
              </p14:nvContentPartPr>
              <p14:xfrm>
                <a:off x="4356053" y="4783613"/>
                <a:ext cx="360" cy="3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72DF732D-7A1D-3F4C-1DA0-08E56267C01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338053" y="4765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783907ED-3C60-411C-0E7A-F61022BF4F3A}"/>
                    </a:ext>
                  </a:extLst>
                </p14:cNvPr>
                <p14:cNvContentPartPr/>
                <p14:nvPr/>
              </p14:nvContentPartPr>
              <p14:xfrm>
                <a:off x="4347413" y="4774973"/>
                <a:ext cx="360" cy="36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783907ED-3C60-411C-0E7A-F61022BF4F3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329413" y="47573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47A32A62-9737-ADDA-684A-EEAF5D2C3314}"/>
                  </a:ext>
                </a:extLst>
              </p14:cNvPr>
              <p14:cNvContentPartPr/>
              <p14:nvPr/>
            </p14:nvContentPartPr>
            <p14:xfrm>
              <a:off x="4339133" y="4732853"/>
              <a:ext cx="360" cy="36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47A32A62-9737-ADDA-684A-EEAF5D2C331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21133" y="471485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7" name="Input penna 136">
                <a:extLst>
                  <a:ext uri="{FF2B5EF4-FFF2-40B4-BE49-F238E27FC236}">
                    <a16:creationId xmlns:a16="http://schemas.microsoft.com/office/drawing/2014/main" id="{79DEF169-D6EC-BAC8-C90E-9F4D2EA3EEDA}"/>
                  </a:ext>
                </a:extLst>
              </p14:cNvPr>
              <p14:cNvContentPartPr/>
              <p14:nvPr/>
            </p14:nvContentPartPr>
            <p14:xfrm>
              <a:off x="7234347" y="4775213"/>
              <a:ext cx="360" cy="360"/>
            </p14:xfrm>
          </p:contentPart>
        </mc:Choice>
        <mc:Fallback xmlns="">
          <p:pic>
            <p:nvPicPr>
              <p:cNvPr id="137" name="Input penna 136">
                <a:extLst>
                  <a:ext uri="{FF2B5EF4-FFF2-40B4-BE49-F238E27FC236}">
                    <a16:creationId xmlns:a16="http://schemas.microsoft.com/office/drawing/2014/main" id="{79DEF169-D6EC-BAC8-C90E-9F4D2EA3EEDA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198707" y="473921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AB9B3C4C-003C-A7B8-AC0D-2E016E997A2B}"/>
                  </a:ext>
                </a:extLst>
              </p14:cNvPr>
              <p14:cNvContentPartPr/>
              <p14:nvPr/>
            </p14:nvContentPartPr>
            <p14:xfrm>
              <a:off x="6989187" y="4728413"/>
              <a:ext cx="1080" cy="36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AB9B3C4C-003C-A7B8-AC0D-2E016E997A2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953187" y="4692773"/>
                <a:ext cx="72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515B5385-9DC0-BCB1-9CF1-F101EF96C3D5}"/>
                  </a:ext>
                </a:extLst>
              </p14:cNvPr>
              <p14:cNvContentPartPr/>
              <p14:nvPr/>
            </p14:nvContentPartPr>
            <p14:xfrm>
              <a:off x="6735027" y="4940093"/>
              <a:ext cx="360" cy="360"/>
            </p14:xfrm>
          </p:contentPart>
        </mc:Choice>
        <mc:Fallback xmlns=""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515B5385-9DC0-BCB1-9CF1-F101EF96C3D5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99387" y="49040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1118777F-AA21-BFBE-4B4E-2C4E3C77C943}"/>
                  </a:ext>
                </a:extLst>
              </p14:cNvPr>
              <p14:cNvContentPartPr/>
              <p14:nvPr/>
            </p14:nvContentPartPr>
            <p14:xfrm>
              <a:off x="7806027" y="4918853"/>
              <a:ext cx="360" cy="36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1118777F-AA21-BFBE-4B4E-2C4E3C77C943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70387" y="488321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1721BEB3-382F-9129-E962-7180ABAF12FD}"/>
                  </a:ext>
                </a:extLst>
              </p14:cNvPr>
              <p14:cNvContentPartPr/>
              <p14:nvPr/>
            </p14:nvContentPartPr>
            <p14:xfrm>
              <a:off x="8479227" y="4940093"/>
              <a:ext cx="360" cy="360"/>
            </p14:xfrm>
          </p:contentPart>
        </mc:Choice>
        <mc:Fallback xmlns=""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1721BEB3-382F-9129-E962-7180ABAF12F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443227" y="49040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2" name="Input penna 141">
                <a:extLst>
                  <a:ext uri="{FF2B5EF4-FFF2-40B4-BE49-F238E27FC236}">
                    <a16:creationId xmlns:a16="http://schemas.microsoft.com/office/drawing/2014/main" id="{D79E11FE-AB40-77B6-DFEF-768CC1115EFA}"/>
                  </a:ext>
                </a:extLst>
              </p14:cNvPr>
              <p14:cNvContentPartPr/>
              <p14:nvPr/>
            </p14:nvContentPartPr>
            <p14:xfrm>
              <a:off x="6616587" y="4881053"/>
              <a:ext cx="2520" cy="360"/>
            </p14:xfrm>
          </p:contentPart>
        </mc:Choice>
        <mc:Fallback xmlns="">
          <p:pic>
            <p:nvPicPr>
              <p:cNvPr id="142" name="Input penna 141">
                <a:extLst>
                  <a:ext uri="{FF2B5EF4-FFF2-40B4-BE49-F238E27FC236}">
                    <a16:creationId xmlns:a16="http://schemas.microsoft.com/office/drawing/2014/main" id="{D79E11FE-AB40-77B6-DFEF-768CC1115EF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580587" y="4845053"/>
                <a:ext cx="74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83951157-D73B-92E9-E726-3AB5868C267B}"/>
                  </a:ext>
                </a:extLst>
              </p14:cNvPr>
              <p14:cNvContentPartPr/>
              <p14:nvPr/>
            </p14:nvContentPartPr>
            <p14:xfrm>
              <a:off x="8132187" y="4821653"/>
              <a:ext cx="360" cy="36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83951157-D73B-92E9-E726-3AB5868C267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096187" y="4786013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70DBE43E-F939-D7F9-25B9-2956798B0AB4}"/>
              </a:ext>
            </a:extLst>
          </p:cNvPr>
          <p:cNvGrpSpPr/>
          <p:nvPr/>
        </p:nvGrpSpPr>
        <p:grpSpPr>
          <a:xfrm>
            <a:off x="9612040" y="4735080"/>
            <a:ext cx="257760" cy="11160"/>
            <a:chOff x="9612040" y="4735080"/>
            <a:chExt cx="257760" cy="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70754A5A-9E3C-8328-BB58-8B5028E744CC}"/>
                    </a:ext>
                  </a:extLst>
                </p14:cNvPr>
                <p14:cNvContentPartPr/>
                <p14:nvPr/>
              </p14:nvContentPartPr>
              <p14:xfrm>
                <a:off x="9785920" y="4735080"/>
                <a:ext cx="360" cy="36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70754A5A-9E3C-8328-BB58-8B5028E744C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768280" y="47174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8840B51F-D8EF-C906-1334-63B4D091504B}"/>
                    </a:ext>
                  </a:extLst>
                </p14:cNvPr>
                <p14:cNvContentPartPr/>
                <p14:nvPr/>
              </p14:nvContentPartPr>
              <p14:xfrm>
                <a:off x="9869440" y="4738680"/>
                <a:ext cx="360" cy="3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8840B51F-D8EF-C906-1334-63B4D091504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851800" y="47210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4B9D97A-7DBF-43BE-0D25-CDE1CF59585B}"/>
                    </a:ext>
                  </a:extLst>
                </p14:cNvPr>
                <p14:cNvContentPartPr/>
                <p14:nvPr/>
              </p14:nvContentPartPr>
              <p14:xfrm>
                <a:off x="9691960" y="4745880"/>
                <a:ext cx="360" cy="3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4B9D97A-7DBF-43BE-0D25-CDE1CF59585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673960" y="47282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9F2CE9BB-6E60-DE08-7625-A1BEED899018}"/>
                    </a:ext>
                  </a:extLst>
                </p14:cNvPr>
                <p14:cNvContentPartPr/>
                <p14:nvPr/>
              </p14:nvContentPartPr>
              <p14:xfrm>
                <a:off x="9612040" y="4735080"/>
                <a:ext cx="360" cy="36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9F2CE9BB-6E60-DE08-7625-A1BEED8990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594040" y="47174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0" name="Input penna 149">
                <a:extLst>
                  <a:ext uri="{FF2B5EF4-FFF2-40B4-BE49-F238E27FC236}">
                    <a16:creationId xmlns:a16="http://schemas.microsoft.com/office/drawing/2014/main" id="{F69DB9A0-4681-3885-4265-B8B0A81661AE}"/>
                  </a:ext>
                </a:extLst>
              </p14:cNvPr>
              <p14:cNvContentPartPr/>
              <p14:nvPr/>
            </p14:nvContentPartPr>
            <p14:xfrm>
              <a:off x="10544440" y="4727880"/>
              <a:ext cx="360" cy="360"/>
            </p14:xfrm>
          </p:contentPart>
        </mc:Choice>
        <mc:Fallback xmlns="">
          <p:pic>
            <p:nvPicPr>
              <p:cNvPr id="150" name="Input penna 149">
                <a:extLst>
                  <a:ext uri="{FF2B5EF4-FFF2-40B4-BE49-F238E27FC236}">
                    <a16:creationId xmlns:a16="http://schemas.microsoft.com/office/drawing/2014/main" id="{F69DB9A0-4681-3885-4265-B8B0A81661A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526800" y="4710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1E571979-C97B-96DA-F776-A8AC020902DD}"/>
                  </a:ext>
                </a:extLst>
              </p14:cNvPr>
              <p14:cNvContentPartPr/>
              <p14:nvPr/>
            </p14:nvContentPartPr>
            <p14:xfrm>
              <a:off x="10301440" y="4757040"/>
              <a:ext cx="360" cy="36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1E571979-C97B-96DA-F776-A8AC020902D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283440" y="473904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8E27E9E9-8F4F-9207-F2E6-ED685EAFFDC9}"/>
              </a:ext>
            </a:extLst>
          </p:cNvPr>
          <p:cNvGrpSpPr/>
          <p:nvPr/>
        </p:nvGrpSpPr>
        <p:grpSpPr>
          <a:xfrm>
            <a:off x="10551640" y="4800600"/>
            <a:ext cx="83880" cy="11160"/>
            <a:chOff x="10551640" y="4800600"/>
            <a:chExt cx="83880" cy="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3DEECDC1-1A27-C8F4-3081-230473F34932}"/>
                    </a:ext>
                  </a:extLst>
                </p14:cNvPr>
                <p14:cNvContentPartPr/>
                <p14:nvPr/>
              </p14:nvContentPartPr>
              <p14:xfrm>
                <a:off x="10635160" y="4800600"/>
                <a:ext cx="360" cy="36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3DEECDC1-1A27-C8F4-3081-230473F3493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617520" y="47826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1E1381ED-68B6-716A-5FB4-3E9E5CEDCB46}"/>
                    </a:ext>
                  </a:extLst>
                </p14:cNvPr>
                <p14:cNvContentPartPr/>
                <p14:nvPr/>
              </p14:nvContentPartPr>
              <p14:xfrm>
                <a:off x="10551640" y="4811400"/>
                <a:ext cx="360" cy="3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1E1381ED-68B6-716A-5FB4-3E9E5CEDCB4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34000" y="47934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ED24A79D-70BA-7748-7B71-84F7E032C09D}"/>
                  </a:ext>
                </a:extLst>
              </p14:cNvPr>
              <p14:cNvContentPartPr/>
              <p14:nvPr/>
            </p14:nvContentPartPr>
            <p14:xfrm>
              <a:off x="10413760" y="4775040"/>
              <a:ext cx="360" cy="36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ED24A79D-70BA-7748-7B71-84F7E032C09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96120" y="475740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5" name="Segnaposto immagine 164" descr="Immagine che contiene vestiti, persona, scena, interno&#10;&#10;Descrizione generata automaticamente">
            <a:extLst>
              <a:ext uri="{FF2B5EF4-FFF2-40B4-BE49-F238E27FC236}">
                <a16:creationId xmlns:a16="http://schemas.microsoft.com/office/drawing/2014/main" id="{837FC79A-EFEE-36F8-97C2-EF666D8D54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24"/>
          <a:srcRect l="14371" r="14371"/>
          <a:stretch>
            <a:fillRect/>
          </a:stretch>
        </p:blipFill>
        <p:spPr/>
      </p:pic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2B5078D1-CE34-DA75-C961-6E2F3AFEBB9B}"/>
              </a:ext>
            </a:extLst>
          </p:cNvPr>
          <p:cNvGrpSpPr/>
          <p:nvPr/>
        </p:nvGrpSpPr>
        <p:grpSpPr>
          <a:xfrm>
            <a:off x="8029270" y="2314330"/>
            <a:ext cx="38520" cy="45000"/>
            <a:chOff x="8029270" y="2314330"/>
            <a:chExt cx="38520" cy="4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66889F47-E534-E636-9E02-74E050E158BF}"/>
                    </a:ext>
                  </a:extLst>
                </p14:cNvPr>
                <p14:cNvContentPartPr/>
                <p14:nvPr/>
              </p14:nvContentPartPr>
              <p14:xfrm>
                <a:off x="8032510" y="2314330"/>
                <a:ext cx="360" cy="3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66889F47-E534-E636-9E02-74E050E158B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14870" y="22966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B9CAF081-6D61-ED7C-F80F-7FD0E419BDCB}"/>
                    </a:ext>
                  </a:extLst>
                </p14:cNvPr>
                <p14:cNvContentPartPr/>
                <p14:nvPr/>
              </p14:nvContentPartPr>
              <p14:xfrm>
                <a:off x="8067430" y="2324050"/>
                <a:ext cx="360" cy="3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B9CAF081-6D61-ED7C-F80F-7FD0E419BDC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49790" y="23060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3DC707EB-F58C-FBE5-9E1C-0BFEBBAC0740}"/>
                    </a:ext>
                  </a:extLst>
                </p14:cNvPr>
                <p14:cNvContentPartPr/>
                <p14:nvPr/>
              </p14:nvContentPartPr>
              <p14:xfrm>
                <a:off x="8055550" y="2333410"/>
                <a:ext cx="2520" cy="36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3DC707EB-F58C-FBE5-9E1C-0BFEBBAC074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037910" y="2315770"/>
                  <a:ext cx="38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A4CF416B-6408-DAE8-CE4C-ABAD24571BA0}"/>
                    </a:ext>
                  </a:extLst>
                </p14:cNvPr>
                <p14:cNvContentPartPr/>
                <p14:nvPr/>
              </p14:nvContentPartPr>
              <p14:xfrm>
                <a:off x="8035750" y="2336650"/>
                <a:ext cx="360" cy="3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A4CF416B-6408-DAE8-CE4C-ABAD24571BA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17750" y="23186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8267F58A-7C99-067F-CC6D-55FBC9B90064}"/>
                    </a:ext>
                  </a:extLst>
                </p14:cNvPr>
                <p14:cNvContentPartPr/>
                <p14:nvPr/>
              </p14:nvContentPartPr>
              <p14:xfrm>
                <a:off x="8029270" y="2355730"/>
                <a:ext cx="720" cy="3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8267F58A-7C99-067F-CC6D-55FBC9B9006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11630" y="2337730"/>
                  <a:ext cx="36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B2FA340-FD25-9242-8C2E-481630559801}"/>
                    </a:ext>
                  </a:extLst>
                </p14:cNvPr>
                <p14:cNvContentPartPr/>
                <p14:nvPr/>
              </p14:nvContentPartPr>
              <p14:xfrm>
                <a:off x="8060950" y="2358970"/>
                <a:ext cx="360" cy="36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B2FA340-FD25-9242-8C2E-48163055980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43310" y="23409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uppo 178">
            <a:extLst>
              <a:ext uri="{FF2B5EF4-FFF2-40B4-BE49-F238E27FC236}">
                <a16:creationId xmlns:a16="http://schemas.microsoft.com/office/drawing/2014/main" id="{F04B70F8-1A5F-5667-A6B3-A7D2447B402A}"/>
              </a:ext>
            </a:extLst>
          </p:cNvPr>
          <p:cNvGrpSpPr/>
          <p:nvPr/>
        </p:nvGrpSpPr>
        <p:grpSpPr>
          <a:xfrm>
            <a:off x="8168950" y="2406490"/>
            <a:ext cx="73440" cy="32040"/>
            <a:chOff x="8168950" y="2406490"/>
            <a:chExt cx="73440" cy="3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98492DE9-6368-92EC-8FF8-E147A186B029}"/>
                    </a:ext>
                  </a:extLst>
                </p14:cNvPr>
                <p14:cNvContentPartPr/>
                <p14:nvPr/>
              </p14:nvContentPartPr>
              <p14:xfrm>
                <a:off x="8197750" y="2416210"/>
                <a:ext cx="360" cy="3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98492DE9-6368-92EC-8FF8-E147A186B02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179750" y="23982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BDBE80E9-8BF5-A5A0-36A9-9B343EF940EE}"/>
                    </a:ext>
                  </a:extLst>
                </p14:cNvPr>
                <p14:cNvContentPartPr/>
                <p14:nvPr/>
              </p14:nvContentPartPr>
              <p14:xfrm>
                <a:off x="8178670" y="2406490"/>
                <a:ext cx="360" cy="3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BDBE80E9-8BF5-A5A0-36A9-9B343EF940E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161030" y="2388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B9647AFB-BD1C-FD7E-8898-F5290DDE32E1}"/>
                    </a:ext>
                  </a:extLst>
                </p14:cNvPr>
                <p14:cNvContentPartPr/>
                <p14:nvPr/>
              </p14:nvContentPartPr>
              <p14:xfrm>
                <a:off x="8242030" y="2425570"/>
                <a:ext cx="360" cy="7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B9647AFB-BD1C-FD7E-8898-F5290DDE32E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24390" y="2407570"/>
                  <a:ext cx="36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91925649-4091-07CB-A4D7-CF7D7843C51A}"/>
                    </a:ext>
                  </a:extLst>
                </p14:cNvPr>
                <p14:cNvContentPartPr/>
                <p14:nvPr/>
              </p14:nvContentPartPr>
              <p14:xfrm>
                <a:off x="8189830" y="2428810"/>
                <a:ext cx="20880" cy="540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91925649-4091-07CB-A4D7-CF7D7843C51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171830" y="2410810"/>
                  <a:ext cx="56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BE8D6EE-60C5-AE1F-1AEF-72D499127C57}"/>
                    </a:ext>
                  </a:extLst>
                </p14:cNvPr>
                <p14:cNvContentPartPr/>
                <p14:nvPr/>
              </p14:nvContentPartPr>
              <p14:xfrm>
                <a:off x="8168950" y="2438170"/>
                <a:ext cx="720" cy="3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BE8D6EE-60C5-AE1F-1AEF-72D499127C5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51310" y="2420530"/>
                  <a:ext cx="363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uppo 181">
            <a:extLst>
              <a:ext uri="{FF2B5EF4-FFF2-40B4-BE49-F238E27FC236}">
                <a16:creationId xmlns:a16="http://schemas.microsoft.com/office/drawing/2014/main" id="{126CEC3F-459A-76DB-0588-1DDE7FB12139}"/>
              </a:ext>
            </a:extLst>
          </p:cNvPr>
          <p:cNvGrpSpPr/>
          <p:nvPr/>
        </p:nvGrpSpPr>
        <p:grpSpPr>
          <a:xfrm>
            <a:off x="7416550" y="2209570"/>
            <a:ext cx="32040" cy="3600"/>
            <a:chOff x="7416550" y="2209570"/>
            <a:chExt cx="32040" cy="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E8996F12-752C-2D42-4821-0C5B1BE1B8B6}"/>
                    </a:ext>
                  </a:extLst>
                </p14:cNvPr>
                <p14:cNvContentPartPr/>
                <p14:nvPr/>
              </p14:nvContentPartPr>
              <p14:xfrm>
                <a:off x="7416550" y="2209570"/>
                <a:ext cx="360" cy="3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E8996F12-752C-2D42-4821-0C5B1BE1B8B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398910" y="21919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E9320FB2-4448-EEE9-195F-0A8178EC56AC}"/>
                    </a:ext>
                  </a:extLst>
                </p14:cNvPr>
                <p14:cNvContentPartPr/>
                <p14:nvPr/>
              </p14:nvContentPartPr>
              <p14:xfrm>
                <a:off x="7448230" y="2212810"/>
                <a:ext cx="360" cy="3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E9320FB2-4448-EEE9-195F-0A8178EC56A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430590" y="21951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83" name="Input penna 182">
                <a:extLst>
                  <a:ext uri="{FF2B5EF4-FFF2-40B4-BE49-F238E27FC236}">
                    <a16:creationId xmlns:a16="http://schemas.microsoft.com/office/drawing/2014/main" id="{FF2F7D49-87B4-BD33-005E-B3204B9DA7FF}"/>
                  </a:ext>
                </a:extLst>
              </p14:cNvPr>
              <p14:cNvContentPartPr/>
              <p14:nvPr/>
            </p14:nvContentPartPr>
            <p14:xfrm>
              <a:off x="9547030" y="2343130"/>
              <a:ext cx="360" cy="360"/>
            </p14:xfrm>
          </p:contentPart>
        </mc:Choice>
        <mc:Fallback xmlns="">
          <p:pic>
            <p:nvPicPr>
              <p:cNvPr id="183" name="Input penna 182">
                <a:extLst>
                  <a:ext uri="{FF2B5EF4-FFF2-40B4-BE49-F238E27FC236}">
                    <a16:creationId xmlns:a16="http://schemas.microsoft.com/office/drawing/2014/main" id="{FF2F7D49-87B4-BD33-005E-B3204B9DA7F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529030" y="23251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84" name="Input penna 183">
                <a:extLst>
                  <a:ext uri="{FF2B5EF4-FFF2-40B4-BE49-F238E27FC236}">
                    <a16:creationId xmlns:a16="http://schemas.microsoft.com/office/drawing/2014/main" id="{510C121A-DD52-D78A-C111-064F4F00F43F}"/>
                  </a:ext>
                </a:extLst>
              </p14:cNvPr>
              <p14:cNvContentPartPr/>
              <p14:nvPr/>
            </p14:nvContentPartPr>
            <p14:xfrm>
              <a:off x="9419950" y="2311090"/>
              <a:ext cx="360" cy="360"/>
            </p14:xfrm>
          </p:contentPart>
        </mc:Choice>
        <mc:Fallback xmlns="">
          <p:pic>
            <p:nvPicPr>
              <p:cNvPr id="184" name="Input penna 183">
                <a:extLst>
                  <a:ext uri="{FF2B5EF4-FFF2-40B4-BE49-F238E27FC236}">
                    <a16:creationId xmlns:a16="http://schemas.microsoft.com/office/drawing/2014/main" id="{510C121A-DD52-D78A-C111-064F4F00F43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402310" y="22934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5" name="Input penna 184">
                <a:extLst>
                  <a:ext uri="{FF2B5EF4-FFF2-40B4-BE49-F238E27FC236}">
                    <a16:creationId xmlns:a16="http://schemas.microsoft.com/office/drawing/2014/main" id="{E2EA2254-0658-3F2A-1B07-C3FA5FFA7034}"/>
                  </a:ext>
                </a:extLst>
              </p14:cNvPr>
              <p14:cNvContentPartPr/>
              <p14:nvPr/>
            </p14:nvContentPartPr>
            <p14:xfrm>
              <a:off x="9251830" y="2327290"/>
              <a:ext cx="360" cy="360"/>
            </p14:xfrm>
          </p:contentPart>
        </mc:Choice>
        <mc:Fallback xmlns="">
          <p:pic>
            <p:nvPicPr>
              <p:cNvPr id="185" name="Input penna 184">
                <a:extLst>
                  <a:ext uri="{FF2B5EF4-FFF2-40B4-BE49-F238E27FC236}">
                    <a16:creationId xmlns:a16="http://schemas.microsoft.com/office/drawing/2014/main" id="{E2EA2254-0658-3F2A-1B07-C3FA5FFA703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233830" y="23092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id="{E3D4E7FB-8B39-C240-0C91-61FE826CEF4E}"/>
                  </a:ext>
                </a:extLst>
              </p14:cNvPr>
              <p14:cNvContentPartPr/>
              <p14:nvPr/>
            </p14:nvContentPartPr>
            <p14:xfrm>
              <a:off x="10197910" y="2403250"/>
              <a:ext cx="360" cy="36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E3D4E7FB-8B39-C240-0C91-61FE826CEF4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180270" y="23856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7" name="Input penna 186">
                <a:extLst>
                  <a:ext uri="{FF2B5EF4-FFF2-40B4-BE49-F238E27FC236}">
                    <a16:creationId xmlns:a16="http://schemas.microsoft.com/office/drawing/2014/main" id="{6F510148-EFBB-1116-E446-CEF4432CFAFE}"/>
                  </a:ext>
                </a:extLst>
              </p14:cNvPr>
              <p14:cNvContentPartPr/>
              <p14:nvPr/>
            </p14:nvContentPartPr>
            <p14:xfrm>
              <a:off x="10372510" y="2381290"/>
              <a:ext cx="360" cy="360"/>
            </p14:xfrm>
          </p:contentPart>
        </mc:Choice>
        <mc:Fallback xmlns="">
          <p:pic>
            <p:nvPicPr>
              <p:cNvPr id="187" name="Input penna 186">
                <a:extLst>
                  <a:ext uri="{FF2B5EF4-FFF2-40B4-BE49-F238E27FC236}">
                    <a16:creationId xmlns:a16="http://schemas.microsoft.com/office/drawing/2014/main" id="{6F510148-EFBB-1116-E446-CEF4432CFAF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54870" y="23632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8" name="Input penna 187">
                <a:extLst>
                  <a:ext uri="{FF2B5EF4-FFF2-40B4-BE49-F238E27FC236}">
                    <a16:creationId xmlns:a16="http://schemas.microsoft.com/office/drawing/2014/main" id="{2C11B1BB-4312-34CF-6E3F-D3C2CDAA65CE}"/>
                  </a:ext>
                </a:extLst>
              </p14:cNvPr>
              <p14:cNvContentPartPr/>
              <p14:nvPr/>
            </p14:nvContentPartPr>
            <p14:xfrm>
              <a:off x="10680670" y="2514490"/>
              <a:ext cx="360" cy="360"/>
            </p14:xfrm>
          </p:contentPart>
        </mc:Choice>
        <mc:Fallback xmlns="">
          <p:pic>
            <p:nvPicPr>
              <p:cNvPr id="188" name="Input penna 187">
                <a:extLst>
                  <a:ext uri="{FF2B5EF4-FFF2-40B4-BE49-F238E27FC236}">
                    <a16:creationId xmlns:a16="http://schemas.microsoft.com/office/drawing/2014/main" id="{2C11B1BB-4312-34CF-6E3F-D3C2CDAA65C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662670" y="24964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9" name="Input penna 188">
                <a:extLst>
                  <a:ext uri="{FF2B5EF4-FFF2-40B4-BE49-F238E27FC236}">
                    <a16:creationId xmlns:a16="http://schemas.microsoft.com/office/drawing/2014/main" id="{3D6697DE-8694-7ABC-720F-F4A6D0C9700E}"/>
                  </a:ext>
                </a:extLst>
              </p14:cNvPr>
              <p14:cNvContentPartPr/>
              <p14:nvPr/>
            </p14:nvContentPartPr>
            <p14:xfrm>
              <a:off x="10690030" y="2416210"/>
              <a:ext cx="360" cy="360"/>
            </p14:xfrm>
          </p:contentPart>
        </mc:Choice>
        <mc:Fallback xmlns="">
          <p:pic>
            <p:nvPicPr>
              <p:cNvPr id="189" name="Input penna 188">
                <a:extLst>
                  <a:ext uri="{FF2B5EF4-FFF2-40B4-BE49-F238E27FC236}">
                    <a16:creationId xmlns:a16="http://schemas.microsoft.com/office/drawing/2014/main" id="{3D6697DE-8694-7ABC-720F-F4A6D0C970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672030" y="23982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90" name="Input penna 189">
                <a:extLst>
                  <a:ext uri="{FF2B5EF4-FFF2-40B4-BE49-F238E27FC236}">
                    <a16:creationId xmlns:a16="http://schemas.microsoft.com/office/drawing/2014/main" id="{71345AE5-CB7C-AC46-94C4-A2FEC3CCACAB}"/>
                  </a:ext>
                </a:extLst>
              </p14:cNvPr>
              <p14:cNvContentPartPr/>
              <p14:nvPr/>
            </p14:nvContentPartPr>
            <p14:xfrm>
              <a:off x="10928350" y="2536810"/>
              <a:ext cx="360" cy="360"/>
            </p14:xfrm>
          </p:contentPart>
        </mc:Choice>
        <mc:Fallback xmlns="">
          <p:pic>
            <p:nvPicPr>
              <p:cNvPr id="190" name="Input penna 189">
                <a:extLst>
                  <a:ext uri="{FF2B5EF4-FFF2-40B4-BE49-F238E27FC236}">
                    <a16:creationId xmlns:a16="http://schemas.microsoft.com/office/drawing/2014/main" id="{71345AE5-CB7C-AC46-94C4-A2FEC3CCACA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910350" y="251881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86C41B50-E400-725B-A17E-10E5C2265A80}"/>
              </a:ext>
            </a:extLst>
          </p:cNvPr>
          <p:cNvGrpSpPr/>
          <p:nvPr/>
        </p:nvGrpSpPr>
        <p:grpSpPr>
          <a:xfrm>
            <a:off x="11102950" y="2511250"/>
            <a:ext cx="22320" cy="22680"/>
            <a:chOff x="11102950" y="2511250"/>
            <a:chExt cx="22320" cy="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E188C681-9937-4521-D173-D9A6D6CF0FEC}"/>
                    </a:ext>
                  </a:extLst>
                </p14:cNvPr>
                <p14:cNvContentPartPr/>
                <p14:nvPr/>
              </p14:nvContentPartPr>
              <p14:xfrm>
                <a:off x="11102950" y="2533570"/>
                <a:ext cx="360" cy="3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E188C681-9937-4521-D173-D9A6D6CF0FE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084950" y="2515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734481D4-F300-FC0B-2BA1-11DDEF995415}"/>
                    </a:ext>
                  </a:extLst>
                </p14:cNvPr>
                <p14:cNvContentPartPr/>
                <p14:nvPr/>
              </p14:nvContentPartPr>
              <p14:xfrm>
                <a:off x="11124910" y="2511250"/>
                <a:ext cx="360" cy="3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734481D4-F300-FC0B-2BA1-11DDEF99541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107270" y="24936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94" name="Input penna 193">
                <a:extLst>
                  <a:ext uri="{FF2B5EF4-FFF2-40B4-BE49-F238E27FC236}">
                    <a16:creationId xmlns:a16="http://schemas.microsoft.com/office/drawing/2014/main" id="{9EFB106A-2CFB-7DF6-19E0-D688FF26251D}"/>
                  </a:ext>
                </a:extLst>
              </p14:cNvPr>
              <p14:cNvContentPartPr/>
              <p14:nvPr/>
            </p14:nvContentPartPr>
            <p14:xfrm>
              <a:off x="11121670" y="2393890"/>
              <a:ext cx="360" cy="360"/>
            </p14:xfrm>
          </p:contentPart>
        </mc:Choice>
        <mc:Fallback xmlns="">
          <p:pic>
            <p:nvPicPr>
              <p:cNvPr id="194" name="Input penna 193">
                <a:extLst>
                  <a:ext uri="{FF2B5EF4-FFF2-40B4-BE49-F238E27FC236}">
                    <a16:creationId xmlns:a16="http://schemas.microsoft.com/office/drawing/2014/main" id="{9EFB106A-2CFB-7DF6-19E0-D688FF26251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104030" y="237589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uppo 197">
            <a:extLst>
              <a:ext uri="{FF2B5EF4-FFF2-40B4-BE49-F238E27FC236}">
                <a16:creationId xmlns:a16="http://schemas.microsoft.com/office/drawing/2014/main" id="{3A4ECB1C-3B52-957F-D53C-B2AC93E18F4A}"/>
              </a:ext>
            </a:extLst>
          </p:cNvPr>
          <p:cNvGrpSpPr/>
          <p:nvPr/>
        </p:nvGrpSpPr>
        <p:grpSpPr>
          <a:xfrm>
            <a:off x="9419950" y="3181210"/>
            <a:ext cx="41760" cy="32040"/>
            <a:chOff x="9419950" y="3181210"/>
            <a:chExt cx="41760" cy="3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DEA57BDC-781E-A353-1E42-8DE6819F14AC}"/>
                    </a:ext>
                  </a:extLst>
                </p14:cNvPr>
                <p14:cNvContentPartPr/>
                <p14:nvPr/>
              </p14:nvContentPartPr>
              <p14:xfrm>
                <a:off x="9461350" y="3212890"/>
                <a:ext cx="360" cy="36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DEA57BDC-781E-A353-1E42-8DE6819F14A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43350" y="31948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9F579223-48A0-C1BF-86ED-16504FD18193}"/>
                    </a:ext>
                  </a:extLst>
                </p14:cNvPr>
                <p14:cNvContentPartPr/>
                <p14:nvPr/>
              </p14:nvContentPartPr>
              <p14:xfrm>
                <a:off x="9442270" y="3181210"/>
                <a:ext cx="360" cy="36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9F579223-48A0-C1BF-86ED-16504FD1819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24630" y="3163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E48D519D-D976-D11B-1E02-25BD1735C205}"/>
                    </a:ext>
                  </a:extLst>
                </p14:cNvPr>
                <p14:cNvContentPartPr/>
                <p14:nvPr/>
              </p14:nvContentPartPr>
              <p14:xfrm>
                <a:off x="9419950" y="3206410"/>
                <a:ext cx="360" cy="36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E48D519D-D976-D11B-1E02-25BD1735C20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02310" y="31887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F8C55BD3-1ED7-715E-0C70-A14EC9C93CF3}"/>
              </a:ext>
            </a:extLst>
          </p:cNvPr>
          <p:cNvGrpSpPr/>
          <p:nvPr/>
        </p:nvGrpSpPr>
        <p:grpSpPr>
          <a:xfrm>
            <a:off x="9147070" y="3108130"/>
            <a:ext cx="3600" cy="47880"/>
            <a:chOff x="9147070" y="3108130"/>
            <a:chExt cx="3600" cy="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24F64ABC-7140-728D-7B09-D56676CDE96D}"/>
                    </a:ext>
                  </a:extLst>
                </p14:cNvPr>
                <p14:cNvContentPartPr/>
                <p14:nvPr/>
              </p14:nvContentPartPr>
              <p14:xfrm>
                <a:off x="9147070" y="3155650"/>
                <a:ext cx="360" cy="3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24F64ABC-7140-728D-7B09-D56676CDE96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129070" y="31380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34C7463F-B3DE-B44F-84F3-8A2169A08D4E}"/>
                    </a:ext>
                  </a:extLst>
                </p14:cNvPr>
                <p14:cNvContentPartPr/>
                <p14:nvPr/>
              </p14:nvContentPartPr>
              <p14:xfrm>
                <a:off x="9147070" y="3108130"/>
                <a:ext cx="360" cy="3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34C7463F-B3DE-B44F-84F3-8A2169A08D4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129070" y="3090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A9C311BE-BAA4-1B4A-7887-CC0B002046E5}"/>
                    </a:ext>
                  </a:extLst>
                </p14:cNvPr>
                <p14:cNvContentPartPr/>
                <p14:nvPr/>
              </p14:nvContentPartPr>
              <p14:xfrm>
                <a:off x="9150310" y="3143050"/>
                <a:ext cx="360" cy="3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A9C311BE-BAA4-1B4A-7887-CC0B002046E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132310" y="31254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8C5B1628-BDDD-8D45-043E-3BFBC3DB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00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6699011-AD31-4C1E-9097-A1CA72DD0DA4}" type="slidenum">
              <a:rPr lang="it-IT" smtClean="0"/>
              <a:pPr rtl="0">
                <a:spcAft>
                  <a:spcPts val="600"/>
                </a:spcAft>
              </a:pPr>
              <a:t>3</a:t>
            </a:fld>
            <a:endParaRPr lang="it-IT"/>
          </a:p>
        </p:txBody>
      </p:sp>
      <p:pic>
        <p:nvPicPr>
          <p:cNvPr id="12" name="Segnaposto immagine 11" descr="Immagine che contiene vestiti, persona, albero di Natale, donna&#10;&#10;Descrizione generata automaticamente">
            <a:extLst>
              <a:ext uri="{FF2B5EF4-FFF2-40B4-BE49-F238E27FC236}">
                <a16:creationId xmlns:a16="http://schemas.microsoft.com/office/drawing/2014/main" id="{25BB860D-8096-10F1-93E3-1936869C58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4366" r="14366"/>
          <a:stretch/>
        </p:blipFill>
        <p:spPr>
          <a:xfrm rot="-120000">
            <a:off x="2131053" y="1181965"/>
            <a:ext cx="3643200" cy="3834000"/>
          </a:xfrm>
          <a:noFill/>
        </p:spPr>
      </p:pic>
      <p:pic>
        <p:nvPicPr>
          <p:cNvPr id="10" name="Segnaposto immagine 9" descr="Immagine che contiene vestiti, persona, scena, pubblico&#10;&#10;Descrizione generata automaticamente">
            <a:extLst>
              <a:ext uri="{FF2B5EF4-FFF2-40B4-BE49-F238E27FC236}">
                <a16:creationId xmlns:a16="http://schemas.microsoft.com/office/drawing/2014/main" id="{598F563C-2FDD-BBBA-5A81-6C8FBFF148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864" r="24868"/>
          <a:stretch/>
        </p:blipFill>
        <p:spPr>
          <a:xfrm rot="60000">
            <a:off x="6558865" y="1409795"/>
            <a:ext cx="3643200" cy="383400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B121AFF-CAF8-87E4-DB7B-BBB4FA9E3B4D}"/>
                  </a:ext>
                </a:extLst>
              </p14:cNvPr>
              <p14:cNvContentPartPr/>
              <p14:nvPr/>
            </p14:nvContentPartPr>
            <p14:xfrm>
              <a:off x="3711420" y="305725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B121AFF-CAF8-87E4-DB7B-BBB4FA9E3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8780" y="299461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E991026-4D95-68FB-6B2E-7045CD18BDFC}"/>
                  </a:ext>
                </a:extLst>
              </p14:cNvPr>
              <p14:cNvContentPartPr/>
              <p14:nvPr/>
            </p14:nvContentPartPr>
            <p14:xfrm>
              <a:off x="4549500" y="3155890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E991026-4D95-68FB-6B2E-7045CD18BD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6860" y="30928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61C896F9-E05C-F7CC-5EE5-C721A0C1977A}"/>
                  </a:ext>
                </a:extLst>
              </p14:cNvPr>
              <p14:cNvContentPartPr/>
              <p14:nvPr/>
            </p14:nvContentPartPr>
            <p14:xfrm>
              <a:off x="3130380" y="3054010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61C896F9-E05C-F7CC-5EE5-C721A0C197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7380" y="299137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B3DED7B-28D3-B8DB-6B98-97A66A10FFBD}"/>
                  </a:ext>
                </a:extLst>
              </p14:cNvPr>
              <p14:cNvContentPartPr/>
              <p14:nvPr/>
            </p14:nvContentPartPr>
            <p14:xfrm>
              <a:off x="5362380" y="313033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B3DED7B-28D3-B8DB-6B98-97A66A10FF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9380" y="30676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70C039A7-566F-8CE3-D2B1-3B2DC04FBC8B}"/>
                  </a:ext>
                </a:extLst>
              </p14:cNvPr>
              <p14:cNvContentPartPr/>
              <p14:nvPr/>
            </p14:nvContentPartPr>
            <p14:xfrm>
              <a:off x="5238485" y="309217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70C039A7-566F-8CE3-D2B1-3B2DC04FBC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02845" y="3056530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BF4E68F9-FF2B-8940-267A-698242CE6766}"/>
              </a:ext>
            </a:extLst>
          </p:cNvPr>
          <p:cNvGrpSpPr/>
          <p:nvPr/>
        </p:nvGrpSpPr>
        <p:grpSpPr>
          <a:xfrm>
            <a:off x="4158845" y="3070210"/>
            <a:ext cx="187920" cy="60480"/>
            <a:chOff x="4158845" y="3070210"/>
            <a:chExt cx="187920" cy="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84C0E3B-576B-ACA3-42B0-B58608C401B5}"/>
                    </a:ext>
                  </a:extLst>
                </p14:cNvPr>
                <p14:cNvContentPartPr/>
                <p14:nvPr/>
              </p14:nvContentPartPr>
              <p14:xfrm>
                <a:off x="4346405" y="3070210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84C0E3B-576B-ACA3-42B0-B58608C401B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0405" y="303421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942A7DB-B506-46E5-1848-03543B3F92EC}"/>
                    </a:ext>
                  </a:extLst>
                </p14:cNvPr>
                <p14:cNvContentPartPr/>
                <p14:nvPr/>
              </p14:nvContentPartPr>
              <p14:xfrm>
                <a:off x="4158845" y="3130330"/>
                <a:ext cx="3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942A7DB-B506-46E5-1848-03543B3F92E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23205" y="30946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AC50808-E224-ED9F-0010-B061744EF85F}"/>
                  </a:ext>
                </a:extLst>
              </p14:cNvPr>
              <p14:cNvContentPartPr/>
              <p14:nvPr/>
            </p14:nvContentPartPr>
            <p14:xfrm>
              <a:off x="3927365" y="307633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AC50808-E224-ED9F-0010-B061744EF8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91365" y="30406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ABE3415-E2E4-DB30-8C95-8DAC53E23620}"/>
                  </a:ext>
                </a:extLst>
              </p14:cNvPr>
              <p14:cNvContentPartPr/>
              <p14:nvPr/>
            </p14:nvContentPartPr>
            <p14:xfrm>
              <a:off x="3355685" y="314329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ABE3415-E2E4-DB30-8C95-8DAC53E236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0045" y="3107290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po 25">
            <a:extLst>
              <a:ext uri="{FF2B5EF4-FFF2-40B4-BE49-F238E27FC236}">
                <a16:creationId xmlns:a16="http://schemas.microsoft.com/office/drawing/2014/main" id="{636B0A58-C331-7474-E629-A2101F48C616}"/>
              </a:ext>
            </a:extLst>
          </p:cNvPr>
          <p:cNvGrpSpPr/>
          <p:nvPr/>
        </p:nvGrpSpPr>
        <p:grpSpPr>
          <a:xfrm>
            <a:off x="2765285" y="4714690"/>
            <a:ext cx="28800" cy="60480"/>
            <a:chOff x="2765285" y="4714690"/>
            <a:chExt cx="28800" cy="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0BCFFD62-9F97-B08E-4629-ED292886DD78}"/>
                    </a:ext>
                  </a:extLst>
                </p14:cNvPr>
                <p14:cNvContentPartPr/>
                <p14:nvPr/>
              </p14:nvContentPartPr>
              <p14:xfrm>
                <a:off x="2781125" y="4714690"/>
                <a:ext cx="360" cy="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0BCFFD62-9F97-B08E-4629-ED292886DD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45125" y="46786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8D3E31F7-AF14-F376-5491-BB2BBB0C1344}"/>
                    </a:ext>
                  </a:extLst>
                </p14:cNvPr>
                <p14:cNvContentPartPr/>
                <p14:nvPr/>
              </p14:nvContentPartPr>
              <p14:xfrm>
                <a:off x="2765285" y="4756090"/>
                <a:ext cx="9720" cy="115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8D3E31F7-AF14-F376-5491-BB2BBB0C13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29285" y="4720090"/>
                  <a:ext cx="81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D73F434-BB65-83D9-AD43-3AC0C7D7560C}"/>
                    </a:ext>
                  </a:extLst>
                </p14:cNvPr>
                <p14:cNvContentPartPr/>
                <p14:nvPr/>
              </p14:nvContentPartPr>
              <p14:xfrm>
                <a:off x="2793725" y="4774810"/>
                <a:ext cx="360" cy="3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D73F434-BB65-83D9-AD43-3AC0C7D7560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58085" y="473917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379EC3EB-7FF4-F957-70AB-1756C98A8A8A}"/>
                  </a:ext>
                </a:extLst>
              </p14:cNvPr>
              <p14:cNvContentPartPr/>
              <p14:nvPr/>
            </p14:nvContentPartPr>
            <p14:xfrm>
              <a:off x="8734360" y="4492570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379EC3EB-7FF4-F957-70AB-1756C98A8A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98360" y="44565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8F6BC321-7680-4516-8522-CD029491BCA9}"/>
                  </a:ext>
                </a:extLst>
              </p14:cNvPr>
              <p14:cNvContentPartPr/>
              <p14:nvPr/>
            </p14:nvContentPartPr>
            <p14:xfrm>
              <a:off x="8502520" y="4044730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8F6BC321-7680-4516-8522-CD029491BC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66880" y="40090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4F9DA482-5889-BC9B-8F25-5A24642C666E}"/>
                  </a:ext>
                </a:extLst>
              </p14:cNvPr>
              <p14:cNvContentPartPr/>
              <p14:nvPr/>
            </p14:nvContentPartPr>
            <p14:xfrm>
              <a:off x="7746880" y="427009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4F9DA482-5889-BC9B-8F25-5A24642C666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10880" y="423445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BCEB9CDC-2274-CB43-6B76-103835356783}"/>
                  </a:ext>
                </a:extLst>
              </p14:cNvPr>
              <p14:cNvContentPartPr/>
              <p14:nvPr/>
            </p14:nvContentPartPr>
            <p14:xfrm>
              <a:off x="7553200" y="4546210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BCEB9CDC-2274-CB43-6B76-1038353567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17200" y="45105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DBEF6D96-0130-33F4-F15E-1C5A5F7BF665}"/>
                  </a:ext>
                </a:extLst>
              </p14:cNvPr>
              <p14:cNvContentPartPr/>
              <p14:nvPr/>
            </p14:nvContentPartPr>
            <p14:xfrm>
              <a:off x="7162600" y="4308250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DBEF6D96-0130-33F4-F15E-1C5A5F7BF6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26600" y="427261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F08DB967-8D07-CAAC-C5A8-C08077D3A5D8}"/>
                  </a:ext>
                </a:extLst>
              </p14:cNvPr>
              <p14:cNvContentPartPr/>
              <p14:nvPr/>
            </p14:nvContentPartPr>
            <p14:xfrm>
              <a:off x="7251520" y="4060570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F08DB967-8D07-CAAC-C5A8-C08077D3A5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5880" y="40249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887B591F-5EBD-0395-849C-1933DB25632E}"/>
                  </a:ext>
                </a:extLst>
              </p14:cNvPr>
              <p14:cNvContentPartPr/>
              <p14:nvPr/>
            </p14:nvContentPartPr>
            <p14:xfrm>
              <a:off x="7029400" y="4121050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887B591F-5EBD-0395-849C-1933DB2563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3400" y="408505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B1160CAC-2D8B-BEDF-68C3-D0ECDACDCDCA}"/>
                  </a:ext>
                </a:extLst>
              </p14:cNvPr>
              <p14:cNvContentPartPr/>
              <p14:nvPr/>
            </p14:nvContentPartPr>
            <p14:xfrm>
              <a:off x="7492360" y="4091890"/>
              <a:ext cx="1080" cy="108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B1160CAC-2D8B-BEDF-68C3-D0ECDACDCDC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56360" y="4056250"/>
                <a:ext cx="727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A7B69CB4-A09F-9D6D-8BD3-992E4DFB4C09}"/>
                  </a:ext>
                </a:extLst>
              </p14:cNvPr>
              <p14:cNvContentPartPr/>
              <p14:nvPr/>
            </p14:nvContentPartPr>
            <p14:xfrm>
              <a:off x="7368880" y="3952570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A7B69CB4-A09F-9D6D-8BD3-992E4DFB4C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33240" y="39169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E9182CA6-C0EF-F082-1157-29024B47087E}"/>
                  </a:ext>
                </a:extLst>
              </p14:cNvPr>
              <p14:cNvContentPartPr/>
              <p14:nvPr/>
            </p14:nvContentPartPr>
            <p14:xfrm>
              <a:off x="7534120" y="3879490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E9182CA6-C0EF-F082-1157-29024B47087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98480" y="384385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6A9A2AE9-CDCE-81D0-78C0-76F1DA883710}"/>
                  </a:ext>
                </a:extLst>
              </p14:cNvPr>
              <p14:cNvContentPartPr/>
              <p14:nvPr/>
            </p14:nvContentPartPr>
            <p14:xfrm>
              <a:off x="7153240" y="4806850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6A9A2AE9-CDCE-81D0-78C0-76F1DA8837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17240" y="477085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F0F31255-9E82-3B74-6361-A67813459906}"/>
                  </a:ext>
                </a:extLst>
              </p14:cNvPr>
              <p14:cNvContentPartPr/>
              <p14:nvPr/>
            </p14:nvContentPartPr>
            <p14:xfrm>
              <a:off x="9451840" y="3965530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F0F31255-9E82-3B74-6361-A678134599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15840" y="39295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9431F77A-795D-8138-3BF7-32C844521772}"/>
                  </a:ext>
                </a:extLst>
              </p14:cNvPr>
              <p14:cNvContentPartPr/>
              <p14:nvPr/>
            </p14:nvContentPartPr>
            <p14:xfrm>
              <a:off x="9706000" y="3924130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9431F77A-795D-8138-3BF7-32C8445217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70000" y="38884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4D438F0F-9E85-65AF-B375-78D88CFB991D}"/>
                  </a:ext>
                </a:extLst>
              </p14:cNvPr>
              <p14:cNvContentPartPr/>
              <p14:nvPr/>
            </p14:nvContentPartPr>
            <p14:xfrm>
              <a:off x="8740480" y="3885970"/>
              <a:ext cx="36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4D438F0F-9E85-65AF-B375-78D88CFB991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04840" y="38503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544D18AB-908B-EA27-C212-FE6D1A69ABCF}"/>
                  </a:ext>
                </a:extLst>
              </p14:cNvPr>
              <p14:cNvContentPartPr/>
              <p14:nvPr/>
            </p14:nvContentPartPr>
            <p14:xfrm>
              <a:off x="8956480" y="3765370"/>
              <a:ext cx="360" cy="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544D18AB-908B-EA27-C212-FE6D1A69AB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20480" y="37293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B5576A3D-5F3C-8F16-C5E9-3A01B5280D09}"/>
                  </a:ext>
                </a:extLst>
              </p14:cNvPr>
              <p14:cNvContentPartPr/>
              <p14:nvPr/>
            </p14:nvContentPartPr>
            <p14:xfrm>
              <a:off x="8337280" y="4200250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B5576A3D-5F3C-8F16-C5E9-3A01B5280D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01640" y="416461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7DC6897F-9FC5-62FF-2FF7-13BA5F132283}"/>
                  </a:ext>
                </a:extLst>
              </p14:cNvPr>
              <p14:cNvContentPartPr/>
              <p14:nvPr/>
            </p14:nvContentPartPr>
            <p14:xfrm>
              <a:off x="8016520" y="4143010"/>
              <a:ext cx="360" cy="3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7DC6897F-9FC5-62FF-2FF7-13BA5F1322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80880" y="41073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1B3EBDFB-9A39-8E7F-9EE2-3D5661AD983D}"/>
                  </a:ext>
                </a:extLst>
              </p14:cNvPr>
              <p14:cNvContentPartPr/>
              <p14:nvPr/>
            </p14:nvContentPartPr>
            <p14:xfrm>
              <a:off x="7683520" y="3997210"/>
              <a:ext cx="360" cy="3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1B3EBDFB-9A39-8E7F-9EE2-3D5661AD98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7520" y="39615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D7B6C465-932C-0E69-23FC-BB02A4C89A3B}"/>
                  </a:ext>
                </a:extLst>
              </p14:cNvPr>
              <p14:cNvContentPartPr/>
              <p14:nvPr/>
            </p14:nvContentPartPr>
            <p14:xfrm>
              <a:off x="9112000" y="4372330"/>
              <a:ext cx="51480" cy="612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D7B6C465-932C-0E69-23FC-BB02A4C89A3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76360" y="4336690"/>
                <a:ext cx="1231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67AFB02C-2A02-D500-6D80-9AADAC6F6AEF}"/>
                  </a:ext>
                </a:extLst>
              </p14:cNvPr>
              <p14:cNvContentPartPr/>
              <p14:nvPr/>
            </p14:nvContentPartPr>
            <p14:xfrm>
              <a:off x="9581800" y="4057690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67AFB02C-2A02-D500-6D80-9AADAC6F6A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6160" y="40216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24E7EF01-E52D-5197-89A4-6F7C102D68D2}"/>
                  </a:ext>
                </a:extLst>
              </p14:cNvPr>
              <p14:cNvContentPartPr/>
              <p14:nvPr/>
            </p14:nvContentPartPr>
            <p14:xfrm>
              <a:off x="9864400" y="4140130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24E7EF01-E52D-5197-89A4-6F7C102D68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8760" y="4104130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uppo 55">
            <a:extLst>
              <a:ext uri="{FF2B5EF4-FFF2-40B4-BE49-F238E27FC236}">
                <a16:creationId xmlns:a16="http://schemas.microsoft.com/office/drawing/2014/main" id="{F4BC1411-1102-CEA8-5344-44A2EAB9061D}"/>
              </a:ext>
            </a:extLst>
          </p:cNvPr>
          <p:cNvGrpSpPr/>
          <p:nvPr/>
        </p:nvGrpSpPr>
        <p:grpSpPr>
          <a:xfrm>
            <a:off x="7724560" y="3758890"/>
            <a:ext cx="114840" cy="67320"/>
            <a:chOff x="7724560" y="3758890"/>
            <a:chExt cx="114840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7C03A375-A53B-5C7F-6031-FAED67754288}"/>
                    </a:ext>
                  </a:extLst>
                </p14:cNvPr>
                <p14:cNvContentPartPr/>
                <p14:nvPr/>
              </p14:nvContentPartPr>
              <p14:xfrm>
                <a:off x="7839040" y="3758890"/>
                <a:ext cx="360" cy="3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7C03A375-A53B-5C7F-6031-FAED6775428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21040" y="37412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5A7FBC10-9FA6-DA2E-C4A8-182D967EA064}"/>
                    </a:ext>
                  </a:extLst>
                </p14:cNvPr>
                <p14:cNvContentPartPr/>
                <p14:nvPr/>
              </p14:nvContentPartPr>
              <p14:xfrm>
                <a:off x="7832560" y="3793810"/>
                <a:ext cx="360" cy="3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5A7FBC10-9FA6-DA2E-C4A8-182D967EA06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14560" y="37761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8FE5AEA-B4DA-58B2-5601-2A7F95CD6F3A}"/>
                    </a:ext>
                  </a:extLst>
                </p14:cNvPr>
                <p14:cNvContentPartPr/>
                <p14:nvPr/>
              </p14:nvContentPartPr>
              <p14:xfrm>
                <a:off x="7724560" y="3825850"/>
                <a:ext cx="720" cy="3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8FE5AEA-B4DA-58B2-5601-2A7F95CD6F3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706920" y="3807850"/>
                  <a:ext cx="3636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EB03B310-BB1C-3FDD-9AD0-02EA24593CBE}"/>
                  </a:ext>
                </a:extLst>
              </p14:cNvPr>
              <p14:cNvContentPartPr/>
              <p14:nvPr/>
            </p14:nvContentPartPr>
            <p14:xfrm>
              <a:off x="8080240" y="3835210"/>
              <a:ext cx="360" cy="36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EB03B310-BB1C-3FDD-9AD0-02EA24593C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062240" y="381757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uppo 59">
            <a:extLst>
              <a:ext uri="{FF2B5EF4-FFF2-40B4-BE49-F238E27FC236}">
                <a16:creationId xmlns:a16="http://schemas.microsoft.com/office/drawing/2014/main" id="{8793DF40-4D9E-8946-6CC4-5B32457177A9}"/>
              </a:ext>
            </a:extLst>
          </p:cNvPr>
          <p:cNvGrpSpPr/>
          <p:nvPr/>
        </p:nvGrpSpPr>
        <p:grpSpPr>
          <a:xfrm>
            <a:off x="8134240" y="3704890"/>
            <a:ext cx="200520" cy="57600"/>
            <a:chOff x="8134240" y="3704890"/>
            <a:chExt cx="200520" cy="5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C894D016-4E64-5548-C452-8B8CAF6E8493}"/>
                    </a:ext>
                  </a:extLst>
                </p14:cNvPr>
                <p14:cNvContentPartPr/>
                <p14:nvPr/>
              </p14:nvContentPartPr>
              <p14:xfrm>
                <a:off x="8134240" y="3762130"/>
                <a:ext cx="360" cy="3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C894D016-4E64-5548-C452-8B8CAF6E849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116240" y="3744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4682909-D538-8D3C-0E5B-750149BFE136}"/>
                    </a:ext>
                  </a:extLst>
                </p14:cNvPr>
                <p14:cNvContentPartPr/>
                <p14:nvPr/>
              </p14:nvContentPartPr>
              <p14:xfrm>
                <a:off x="8204080" y="3739810"/>
                <a:ext cx="360" cy="3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4682909-D538-8D3C-0E5B-750149BFE13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186080" y="37221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71211220-6503-F735-DDA2-49371B4FF134}"/>
                    </a:ext>
                  </a:extLst>
                </p14:cNvPr>
                <p14:cNvContentPartPr/>
                <p14:nvPr/>
              </p14:nvContentPartPr>
              <p14:xfrm>
                <a:off x="8267440" y="3727210"/>
                <a:ext cx="360" cy="3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71211220-6503-F735-DDA2-49371B4FF13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49800" y="3709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C699B572-366B-9F5E-5C4C-F3117D970DD4}"/>
                    </a:ext>
                  </a:extLst>
                </p14:cNvPr>
                <p14:cNvContentPartPr/>
                <p14:nvPr/>
              </p14:nvContentPartPr>
              <p14:xfrm>
                <a:off x="8334400" y="3704890"/>
                <a:ext cx="360" cy="3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C699B572-366B-9F5E-5C4C-F3117D970DD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316400" y="36872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FB0044C2-87D6-D7B8-C698-7D3A0FDE1D89}"/>
                  </a:ext>
                </a:extLst>
              </p14:cNvPr>
              <p14:cNvContentPartPr/>
              <p14:nvPr/>
            </p14:nvContentPartPr>
            <p14:xfrm>
              <a:off x="8181760" y="3571690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FB0044C2-87D6-D7B8-C698-7D3A0FDE1D8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164120" y="35536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3CD1B355-6223-3D49-B4B3-E9253FCF6FED}"/>
                  </a:ext>
                </a:extLst>
              </p14:cNvPr>
              <p14:cNvContentPartPr/>
              <p14:nvPr/>
            </p14:nvContentPartPr>
            <p14:xfrm>
              <a:off x="7946680" y="3584290"/>
              <a:ext cx="360" cy="36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3CD1B355-6223-3D49-B4B3-E9253FCF6FE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929040" y="35666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4B0B3D66-0C15-7A2A-B348-56766C632CE8}"/>
                  </a:ext>
                </a:extLst>
              </p14:cNvPr>
              <p14:cNvContentPartPr/>
              <p14:nvPr/>
            </p14:nvContentPartPr>
            <p14:xfrm>
              <a:off x="9102640" y="3730450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4B0B3D66-0C15-7A2A-B348-56766C632CE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084640" y="37128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F2F0CC2E-3490-A73F-346C-2F10C23C7488}"/>
                  </a:ext>
                </a:extLst>
              </p14:cNvPr>
              <p14:cNvContentPartPr/>
              <p14:nvPr/>
            </p14:nvContentPartPr>
            <p14:xfrm>
              <a:off x="9150160" y="3650890"/>
              <a:ext cx="360" cy="3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F2F0CC2E-3490-A73F-346C-2F10C23C74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132520" y="36332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170CA5B2-442C-3451-40C1-12A32E7C672E}"/>
                  </a:ext>
                </a:extLst>
              </p14:cNvPr>
              <p14:cNvContentPartPr/>
              <p14:nvPr/>
            </p14:nvContentPartPr>
            <p14:xfrm>
              <a:off x="9350320" y="3641530"/>
              <a:ext cx="360" cy="36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170CA5B2-442C-3451-40C1-12A32E7C672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332320" y="362389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uppo 70">
            <a:extLst>
              <a:ext uri="{FF2B5EF4-FFF2-40B4-BE49-F238E27FC236}">
                <a16:creationId xmlns:a16="http://schemas.microsoft.com/office/drawing/2014/main" id="{EABC4FCC-C6E5-FA97-5F4C-0451159C92D7}"/>
              </a:ext>
            </a:extLst>
          </p:cNvPr>
          <p:cNvGrpSpPr/>
          <p:nvPr/>
        </p:nvGrpSpPr>
        <p:grpSpPr>
          <a:xfrm>
            <a:off x="8305600" y="3806770"/>
            <a:ext cx="146520" cy="120960"/>
            <a:chOff x="8305600" y="3806770"/>
            <a:chExt cx="14652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50545697-3F94-06DA-FC66-5CC538A8542D}"/>
                    </a:ext>
                  </a:extLst>
                </p14:cNvPr>
                <p14:cNvContentPartPr/>
                <p14:nvPr/>
              </p14:nvContentPartPr>
              <p14:xfrm>
                <a:off x="8451760" y="3806770"/>
                <a:ext cx="360" cy="3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50545697-3F94-06DA-FC66-5CC538A8542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433760" y="37887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96272CFA-25F8-081D-AFF6-897C3F6F2ED2}"/>
                    </a:ext>
                  </a:extLst>
                </p14:cNvPr>
                <p14:cNvContentPartPr/>
                <p14:nvPr/>
              </p14:nvContentPartPr>
              <p14:xfrm>
                <a:off x="8359600" y="3841690"/>
                <a:ext cx="360" cy="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96272CFA-25F8-081D-AFF6-897C3F6F2ED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341600" y="38236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2D0D0BD8-6AA8-6D7F-B729-1366252076B3}"/>
                    </a:ext>
                  </a:extLst>
                </p14:cNvPr>
                <p14:cNvContentPartPr/>
                <p14:nvPr/>
              </p14:nvContentPartPr>
              <p14:xfrm>
                <a:off x="8305600" y="3889210"/>
                <a:ext cx="360" cy="3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2D0D0BD8-6AA8-6D7F-B729-1366252076B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87600" y="3871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06191E9-AEC8-B2E9-1D68-ADFFA1CC7089}"/>
                    </a:ext>
                  </a:extLst>
                </p14:cNvPr>
                <p14:cNvContentPartPr/>
                <p14:nvPr/>
              </p14:nvContentPartPr>
              <p14:xfrm>
                <a:off x="8315320" y="3927370"/>
                <a:ext cx="360" cy="3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06191E9-AEC8-B2E9-1D68-ADFFA1CC708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97320" y="39093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EBACA700-5F65-17A3-FCB9-30560297776F}"/>
                  </a:ext>
                </a:extLst>
              </p14:cNvPr>
              <p14:cNvContentPartPr/>
              <p14:nvPr/>
            </p14:nvContentPartPr>
            <p14:xfrm>
              <a:off x="8588200" y="3714610"/>
              <a:ext cx="360" cy="36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EBACA700-5F65-17A3-FCB9-30560297776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570200" y="36969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37B01792-5FED-FCEE-F0EF-10388BB01E96}"/>
                  </a:ext>
                </a:extLst>
              </p14:cNvPr>
              <p14:cNvContentPartPr/>
              <p14:nvPr/>
            </p14:nvContentPartPr>
            <p14:xfrm>
              <a:off x="9353200" y="3822610"/>
              <a:ext cx="360" cy="36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37B01792-5FED-FCEE-F0EF-10388BB01E9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335560" y="38046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4A7DCC7C-2C29-6095-CB7F-D0019C8DB302}"/>
                  </a:ext>
                </a:extLst>
              </p14:cNvPr>
              <p14:cNvContentPartPr/>
              <p14:nvPr/>
            </p14:nvContentPartPr>
            <p14:xfrm>
              <a:off x="9565960" y="3746290"/>
              <a:ext cx="360" cy="3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4A7DCC7C-2C29-6095-CB7F-D0019C8DB30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548320" y="37282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20306DC3-D4D9-A228-4D22-BF613336104B}"/>
                  </a:ext>
                </a:extLst>
              </p14:cNvPr>
              <p14:cNvContentPartPr/>
              <p14:nvPr/>
            </p14:nvContentPartPr>
            <p14:xfrm>
              <a:off x="9661360" y="3810010"/>
              <a:ext cx="360" cy="36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20306DC3-D4D9-A228-4D22-BF613336104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643360" y="37920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AC880727-65A0-1E5D-458C-66BDE1E08B17}"/>
                  </a:ext>
                </a:extLst>
              </p14:cNvPr>
              <p14:cNvContentPartPr/>
              <p14:nvPr/>
            </p14:nvContentPartPr>
            <p14:xfrm>
              <a:off x="9038920" y="3644770"/>
              <a:ext cx="360" cy="36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AC880727-65A0-1E5D-458C-66BDE1E08B1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021280" y="362677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A2C45135-0D1D-5A7F-8686-764DBA1167DF}"/>
                  </a:ext>
                </a:extLst>
              </p14:cNvPr>
              <p14:cNvContentPartPr/>
              <p14:nvPr/>
            </p14:nvContentPartPr>
            <p14:xfrm>
              <a:off x="9762880" y="3505090"/>
              <a:ext cx="360" cy="36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A2C45135-0D1D-5A7F-8686-764DBA1167D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745240" y="348709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uppo 80">
            <a:extLst>
              <a:ext uri="{FF2B5EF4-FFF2-40B4-BE49-F238E27FC236}">
                <a16:creationId xmlns:a16="http://schemas.microsoft.com/office/drawing/2014/main" id="{EAE19CF5-83EB-4456-4348-F941447BB748}"/>
              </a:ext>
            </a:extLst>
          </p:cNvPr>
          <p:cNvGrpSpPr/>
          <p:nvPr/>
        </p:nvGrpSpPr>
        <p:grpSpPr>
          <a:xfrm>
            <a:off x="10077160" y="3492490"/>
            <a:ext cx="76680" cy="360"/>
            <a:chOff x="10077160" y="3492490"/>
            <a:chExt cx="766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C1BE97B5-2C26-FF4B-8EE5-5CD4319CB7C3}"/>
                    </a:ext>
                  </a:extLst>
                </p14:cNvPr>
                <p14:cNvContentPartPr/>
                <p14:nvPr/>
              </p14:nvContentPartPr>
              <p14:xfrm>
                <a:off x="10077160" y="3492490"/>
                <a:ext cx="360" cy="3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C1BE97B5-2C26-FF4B-8EE5-5CD4319CB7C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059520" y="3474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CB91B5D2-CFDC-DDBF-0566-CE52ECEC68A1}"/>
                    </a:ext>
                  </a:extLst>
                </p14:cNvPr>
                <p14:cNvContentPartPr/>
                <p14:nvPr/>
              </p14:nvContentPartPr>
              <p14:xfrm>
                <a:off x="10153480" y="3492490"/>
                <a:ext cx="360" cy="3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CB91B5D2-CFDC-DDBF-0566-CE52ECEC68A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135480" y="3474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08AFA10C-A8A7-1EFB-3F16-B5E1FDCBDF04}"/>
              </a:ext>
            </a:extLst>
          </p:cNvPr>
          <p:cNvGrpSpPr/>
          <p:nvPr/>
        </p:nvGrpSpPr>
        <p:grpSpPr>
          <a:xfrm>
            <a:off x="8638960" y="3879490"/>
            <a:ext cx="38520" cy="99000"/>
            <a:chOff x="8638960" y="3879490"/>
            <a:chExt cx="38520" cy="9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0198DE0E-7E95-3F1D-6DEC-953520DE8F1D}"/>
                    </a:ext>
                  </a:extLst>
                </p14:cNvPr>
                <p14:cNvContentPartPr/>
                <p14:nvPr/>
              </p14:nvContentPartPr>
              <p14:xfrm>
                <a:off x="8638960" y="3952570"/>
                <a:ext cx="360" cy="3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0198DE0E-7E95-3F1D-6DEC-953520DE8F1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621320" y="39349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0E6B32D7-D4D0-B7A2-BDEA-912AE7A98A91}"/>
                    </a:ext>
                  </a:extLst>
                </p14:cNvPr>
                <p14:cNvContentPartPr/>
                <p14:nvPr/>
              </p14:nvContentPartPr>
              <p14:xfrm>
                <a:off x="8677120" y="3879490"/>
                <a:ext cx="360" cy="3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0E6B32D7-D4D0-B7A2-BDEA-912AE7A98A9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659480" y="38618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378554D3-FAA9-8CC5-44D3-0BF714D53AAC}"/>
                    </a:ext>
                  </a:extLst>
                </p14:cNvPr>
                <p14:cNvContentPartPr/>
                <p14:nvPr/>
              </p14:nvContentPartPr>
              <p14:xfrm>
                <a:off x="8677120" y="3908290"/>
                <a:ext cx="360" cy="3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378554D3-FAA9-8CC5-44D3-0BF714D53A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659480" y="38902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5B4500F0-81C4-C1C2-0E04-C567C11C0D1C}"/>
                    </a:ext>
                  </a:extLst>
                </p14:cNvPr>
                <p14:cNvContentPartPr/>
                <p14:nvPr/>
              </p14:nvContentPartPr>
              <p14:xfrm>
                <a:off x="8661280" y="3978130"/>
                <a:ext cx="360" cy="3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5B4500F0-81C4-C1C2-0E04-C567C11C0D1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643280" y="39604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E01835AB-10A2-B568-703C-A24E03FF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40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85C3F5-21A4-4B97-B329-2F080C725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6699011-AD31-4C1E-9097-A1CA72DD0DA4}" type="slidenum">
              <a:rPr lang="it-IT" smtClean="0"/>
              <a:pPr rtl="0">
                <a:spcAft>
                  <a:spcPts val="600"/>
                </a:spcAft>
              </a:pPr>
              <a:t>4</a:t>
            </a:fld>
            <a:endParaRPr lang="it-IT"/>
          </a:p>
        </p:txBody>
      </p:sp>
      <p:pic>
        <p:nvPicPr>
          <p:cNvPr id="10" name="Segnaposto immagine 9" descr="Immagine che contiene vestiti, interno, muro, fiore&#10;&#10;Descrizione generata automaticamente">
            <a:extLst>
              <a:ext uri="{FF2B5EF4-FFF2-40B4-BE49-F238E27FC236}">
                <a16:creationId xmlns:a16="http://schemas.microsoft.com/office/drawing/2014/main" id="{2309CE72-1617-204B-ACA8-5C9BC25939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030"/>
          <a:stretch/>
        </p:blipFill>
        <p:spPr>
          <a:xfrm rot="5580000">
            <a:off x="4516073" y="2702641"/>
            <a:ext cx="2379600" cy="1498619"/>
          </a:xfrm>
          <a:noFill/>
        </p:spPr>
      </p:pic>
      <p:pic>
        <p:nvPicPr>
          <p:cNvPr id="8" name="Segnaposto immagine 7" descr="Immagine che contiene vestiti, persona, interno, Strumento musicale&#10;&#10;Descrizione generata automaticamente">
            <a:extLst>
              <a:ext uri="{FF2B5EF4-FFF2-40B4-BE49-F238E27FC236}">
                <a16:creationId xmlns:a16="http://schemas.microsoft.com/office/drawing/2014/main" id="{05B7AEA1-BDAF-F449-FBCD-50BAD31ACA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4599" r="14133"/>
          <a:stretch/>
        </p:blipFill>
        <p:spPr>
          <a:xfrm>
            <a:off x="2558674" y="2069533"/>
            <a:ext cx="2261179" cy="2379600"/>
          </a:xfrm>
          <a:noFill/>
        </p:spPr>
      </p:pic>
      <p:pic>
        <p:nvPicPr>
          <p:cNvPr id="12" name="Segnaposto immagine 11" descr="Immagine che contiene vestiti, persona, interno, Strumento musicale&#10;&#10;Descrizione generata automaticamente">
            <a:extLst>
              <a:ext uri="{FF2B5EF4-FFF2-40B4-BE49-F238E27FC236}">
                <a16:creationId xmlns:a16="http://schemas.microsoft.com/office/drawing/2014/main" id="{75433F1B-4CBE-A1E2-905D-B7CC6BB7F9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31336" r="6216"/>
          <a:stretch/>
        </p:blipFill>
        <p:spPr>
          <a:xfrm rot="-480000">
            <a:off x="552531" y="2435703"/>
            <a:ext cx="1981348" cy="237960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C900A7B6-7789-C9C4-DB85-9E44C53AE96D}"/>
                  </a:ext>
                </a:extLst>
              </p14:cNvPr>
              <p14:cNvContentPartPr/>
              <p14:nvPr/>
            </p14:nvContentPartPr>
            <p14:xfrm>
              <a:off x="1720845" y="377509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C900A7B6-7789-C9C4-DB85-9E44C53AE9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4845" y="37390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95E5BBD5-FCE3-6796-D786-A9D5265746B9}"/>
                  </a:ext>
                </a:extLst>
              </p14:cNvPr>
              <p14:cNvContentPartPr/>
              <p14:nvPr/>
            </p14:nvContentPartPr>
            <p14:xfrm>
              <a:off x="1698525" y="4019530"/>
              <a:ext cx="360" cy="7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95E5BBD5-FCE3-6796-D786-A9D5265746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2525" y="3983530"/>
                <a:ext cx="720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CC340607-A565-CA2E-03F7-155C384C3A40}"/>
                  </a:ext>
                </a:extLst>
              </p14:cNvPr>
              <p14:cNvContentPartPr/>
              <p14:nvPr/>
            </p14:nvContentPartPr>
            <p14:xfrm>
              <a:off x="2063565" y="4011250"/>
              <a:ext cx="360" cy="21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CC340607-A565-CA2E-03F7-155C384C3A4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7925" y="3975250"/>
                <a:ext cx="720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C8AAD20-0D86-4EDE-416F-E1FE469381A2}"/>
                  </a:ext>
                </a:extLst>
              </p14:cNvPr>
              <p14:cNvContentPartPr/>
              <p14:nvPr/>
            </p14:nvContentPartPr>
            <p14:xfrm>
              <a:off x="2317725" y="371461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C8AAD20-0D86-4EDE-416F-E1FE469381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1725" y="36789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156366B0-1EF3-0807-C009-4BCDE9DB8806}"/>
                  </a:ext>
                </a:extLst>
              </p14:cNvPr>
              <p14:cNvContentPartPr/>
              <p14:nvPr/>
            </p14:nvContentPartPr>
            <p14:xfrm>
              <a:off x="981025" y="411781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156366B0-1EF3-0807-C009-4BCDE9DB88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5025" y="40821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445AA673-A514-7FB8-07C8-720E70B11FEC}"/>
                  </a:ext>
                </a:extLst>
              </p14:cNvPr>
              <p14:cNvContentPartPr/>
              <p14:nvPr/>
            </p14:nvContentPartPr>
            <p14:xfrm>
              <a:off x="1577905" y="3981370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445AA673-A514-7FB8-07C8-720E70B11F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1905" y="39453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54445C57-0FF3-DBCD-41DA-7A8F71404991}"/>
                  </a:ext>
                </a:extLst>
              </p14:cNvPr>
              <p14:cNvContentPartPr/>
              <p14:nvPr/>
            </p14:nvContentPartPr>
            <p14:xfrm>
              <a:off x="691945" y="4043650"/>
              <a:ext cx="360" cy="14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54445C57-0FF3-DBCD-41DA-7A8F7140499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6305" y="4008010"/>
                <a:ext cx="7200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76ED54EF-227C-197B-6E92-A1CF266AD06F}"/>
              </a:ext>
            </a:extLst>
          </p:cNvPr>
          <p:cNvGrpSpPr/>
          <p:nvPr/>
        </p:nvGrpSpPr>
        <p:grpSpPr>
          <a:xfrm>
            <a:off x="3359080" y="3266770"/>
            <a:ext cx="63720" cy="3600"/>
            <a:chOff x="3359080" y="3266770"/>
            <a:chExt cx="63720" cy="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BBCCC67D-FF6D-618B-8348-E2DF1E1131F0}"/>
                    </a:ext>
                  </a:extLst>
                </p14:cNvPr>
                <p14:cNvContentPartPr/>
                <p14:nvPr/>
              </p14:nvContentPartPr>
              <p14:xfrm>
                <a:off x="3381400" y="3270010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BBCCC67D-FF6D-618B-8348-E2DF1E1131F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45400" y="323437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92595A4-7F0F-0276-7CA0-054A8E294F8E}"/>
                    </a:ext>
                  </a:extLst>
                </p14:cNvPr>
                <p14:cNvContentPartPr/>
                <p14:nvPr/>
              </p14:nvContentPartPr>
              <p14:xfrm>
                <a:off x="3422440" y="3270010"/>
                <a:ext cx="360" cy="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92595A4-7F0F-0276-7CA0-054A8E294F8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86800" y="323437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DA876E81-F964-954D-B42C-06A2B630890F}"/>
                    </a:ext>
                  </a:extLst>
                </p14:cNvPr>
                <p14:cNvContentPartPr/>
                <p14:nvPr/>
              </p14:nvContentPartPr>
              <p14:xfrm>
                <a:off x="3359080" y="3266770"/>
                <a:ext cx="360" cy="3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DA876E81-F964-954D-B42C-06A2B630890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23080" y="323113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0DD004C-C279-D874-FEA0-A8FCE12041D4}"/>
              </a:ext>
            </a:extLst>
          </p:cNvPr>
          <p:cNvGrpSpPr/>
          <p:nvPr/>
        </p:nvGrpSpPr>
        <p:grpSpPr>
          <a:xfrm>
            <a:off x="3108160" y="3197290"/>
            <a:ext cx="54720" cy="15840"/>
            <a:chOff x="3108160" y="3197290"/>
            <a:chExt cx="54720" cy="1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192F4B59-B812-65A4-F5D9-8B70246B0543}"/>
                    </a:ext>
                  </a:extLst>
                </p14:cNvPr>
                <p14:cNvContentPartPr/>
                <p14:nvPr/>
              </p14:nvContentPartPr>
              <p14:xfrm>
                <a:off x="3108160" y="3197290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192F4B59-B812-65A4-F5D9-8B70246B05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72160" y="31612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836B1A0-32C0-6CF6-0AD5-9C1022B32B91}"/>
                    </a:ext>
                  </a:extLst>
                </p14:cNvPr>
                <p14:cNvContentPartPr/>
                <p14:nvPr/>
              </p14:nvContentPartPr>
              <p14:xfrm>
                <a:off x="3162160" y="3212770"/>
                <a:ext cx="720" cy="3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836B1A0-32C0-6CF6-0AD5-9C1022B32B9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26160" y="3177130"/>
                  <a:ext cx="723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6483052-5972-25CF-A256-4F5F4BD28847}"/>
              </a:ext>
            </a:extLst>
          </p:cNvPr>
          <p:cNvGrpSpPr/>
          <p:nvPr/>
        </p:nvGrpSpPr>
        <p:grpSpPr>
          <a:xfrm>
            <a:off x="2927080" y="3387730"/>
            <a:ext cx="105120" cy="47880"/>
            <a:chOff x="2927080" y="3387730"/>
            <a:chExt cx="105120" cy="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C1E8BD5F-5881-CAE1-0F55-ED129CF5BCB1}"/>
                    </a:ext>
                  </a:extLst>
                </p14:cNvPr>
                <p14:cNvContentPartPr/>
                <p14:nvPr/>
              </p14:nvContentPartPr>
              <p14:xfrm>
                <a:off x="2927080" y="3435250"/>
                <a:ext cx="360" cy="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C1E8BD5F-5881-CAE1-0F55-ED129CF5BCB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91440" y="339925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EC94B86-C5ED-36DE-1F1D-8483D6202468}"/>
                    </a:ext>
                  </a:extLst>
                </p14:cNvPr>
                <p14:cNvContentPartPr/>
                <p14:nvPr/>
              </p14:nvContentPartPr>
              <p14:xfrm>
                <a:off x="3031840" y="3387730"/>
                <a:ext cx="360" cy="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EC94B86-C5ED-36DE-1F1D-8483D62024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96200" y="335173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ADD60089-AB0B-0411-FDBA-CC6AEC010E66}"/>
              </a:ext>
            </a:extLst>
          </p:cNvPr>
          <p:cNvGrpSpPr/>
          <p:nvPr/>
        </p:nvGrpSpPr>
        <p:grpSpPr>
          <a:xfrm>
            <a:off x="2635120" y="3393850"/>
            <a:ext cx="133560" cy="28800"/>
            <a:chOff x="2635120" y="3393850"/>
            <a:chExt cx="1335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B1D697A-526E-F2FC-6D52-8D205136D5E6}"/>
                    </a:ext>
                  </a:extLst>
                </p14:cNvPr>
                <p14:cNvContentPartPr/>
                <p14:nvPr/>
              </p14:nvContentPartPr>
              <p14:xfrm>
                <a:off x="2768320" y="3393850"/>
                <a:ext cx="360" cy="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B1D697A-526E-F2FC-6D52-8D205136D5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32680" y="335821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2C5CAB82-0632-8230-F77F-3A9CC4A74774}"/>
                    </a:ext>
                  </a:extLst>
                </p14:cNvPr>
                <p14:cNvContentPartPr/>
                <p14:nvPr/>
              </p14:nvContentPartPr>
              <p14:xfrm>
                <a:off x="2635120" y="3422290"/>
                <a:ext cx="360" cy="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2C5CAB82-0632-8230-F77F-3A9CC4A747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99480" y="338665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4511C274-1FAF-A6EB-B8C6-DBD4F52E50DB}"/>
                  </a:ext>
                </a:extLst>
              </p14:cNvPr>
              <p14:cNvContentPartPr/>
              <p14:nvPr/>
            </p14:nvContentPartPr>
            <p14:xfrm>
              <a:off x="4070080" y="3479530"/>
              <a:ext cx="324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4511C274-1FAF-A6EB-B8C6-DBD4F52E50D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34440" y="3443890"/>
                <a:ext cx="74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6C6DB0D7-3E2D-4658-6610-78CEFA5C50DB}"/>
                  </a:ext>
                </a:extLst>
              </p14:cNvPr>
              <p14:cNvContentPartPr/>
              <p14:nvPr/>
            </p14:nvContentPartPr>
            <p14:xfrm>
              <a:off x="5197345" y="3241570"/>
              <a:ext cx="36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6C6DB0D7-3E2D-4658-6610-78CEFA5C50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1705" y="32055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7E714113-8AD5-6802-BC21-11EC67EC4253}"/>
                  </a:ext>
                </a:extLst>
              </p14:cNvPr>
              <p14:cNvContentPartPr/>
              <p14:nvPr/>
            </p14:nvContentPartPr>
            <p14:xfrm>
              <a:off x="5492545" y="3235090"/>
              <a:ext cx="72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7E714113-8AD5-6802-BC21-11EC67EC425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56905" y="3199450"/>
                <a:ext cx="72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95E4FAD3-0B0C-F275-98B4-4B8EA6384CE3}"/>
                  </a:ext>
                </a:extLst>
              </p14:cNvPr>
              <p14:cNvContentPartPr/>
              <p14:nvPr/>
            </p14:nvContentPartPr>
            <p14:xfrm>
              <a:off x="5775145" y="3187570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95E4FAD3-0B0C-F275-98B4-4B8EA6384C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39505" y="31515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2DA2A3F3-7E88-7FE3-3D5E-BF750F22EC89}"/>
                  </a:ext>
                </a:extLst>
              </p14:cNvPr>
              <p14:cNvContentPartPr/>
              <p14:nvPr/>
            </p14:nvContentPartPr>
            <p14:xfrm>
              <a:off x="5762545" y="3016210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2DA2A3F3-7E88-7FE3-3D5E-BF750F22EC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6545" y="298021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16646729-A92B-4B5B-4AA8-055A04471FA6}"/>
                  </a:ext>
                </a:extLst>
              </p14:cNvPr>
              <p14:cNvContentPartPr/>
              <p14:nvPr/>
            </p14:nvContentPartPr>
            <p14:xfrm>
              <a:off x="5267185" y="2943130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16646729-A92B-4B5B-4AA8-055A04471F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1185" y="29071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61ADED6D-9E25-3670-E648-6A0704F50C44}"/>
                  </a:ext>
                </a:extLst>
              </p14:cNvPr>
              <p14:cNvContentPartPr/>
              <p14:nvPr/>
            </p14:nvContentPartPr>
            <p14:xfrm>
              <a:off x="6188065" y="3257410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61ADED6D-9E25-3670-E648-6A0704F50C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2065" y="32217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6A2D03D3-6563-5503-9C98-392F615E773D}"/>
                  </a:ext>
                </a:extLst>
              </p14:cNvPr>
              <p14:cNvContentPartPr/>
              <p14:nvPr/>
            </p14:nvContentPartPr>
            <p14:xfrm>
              <a:off x="6352945" y="3422290"/>
              <a:ext cx="36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6A2D03D3-6563-5503-9C98-392F615E77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7305" y="3386650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o 42">
            <a:extLst>
              <a:ext uri="{FF2B5EF4-FFF2-40B4-BE49-F238E27FC236}">
                <a16:creationId xmlns:a16="http://schemas.microsoft.com/office/drawing/2014/main" id="{AF6B18F0-7F95-C878-DB89-4151376C9D44}"/>
              </a:ext>
            </a:extLst>
          </p:cNvPr>
          <p:cNvGrpSpPr/>
          <p:nvPr/>
        </p:nvGrpSpPr>
        <p:grpSpPr>
          <a:xfrm>
            <a:off x="6419545" y="3155890"/>
            <a:ext cx="12960" cy="54360"/>
            <a:chOff x="6419545" y="3155890"/>
            <a:chExt cx="12960" cy="5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D3725C6-7E84-E0EC-F056-DCA900D2B7B9}"/>
                    </a:ext>
                  </a:extLst>
                </p14:cNvPr>
                <p14:cNvContentPartPr/>
                <p14:nvPr/>
              </p14:nvContentPartPr>
              <p14:xfrm>
                <a:off x="6432145" y="3209890"/>
                <a:ext cx="360" cy="3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D3725C6-7E84-E0EC-F056-DCA900D2B7B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96505" y="31738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88F6396-D672-89AC-CB6D-26C24C1F0B04}"/>
                    </a:ext>
                  </a:extLst>
                </p14:cNvPr>
                <p14:cNvContentPartPr/>
                <p14:nvPr/>
              </p14:nvContentPartPr>
              <p14:xfrm>
                <a:off x="6419545" y="3155890"/>
                <a:ext cx="3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88F6396-D672-89AC-CB6D-26C24C1F0B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83905" y="311989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C21F1A2F-8FA6-588C-D7BD-895FBD46180E}"/>
                  </a:ext>
                </a:extLst>
              </p14:cNvPr>
              <p14:cNvContentPartPr/>
              <p14:nvPr/>
            </p14:nvContentPartPr>
            <p14:xfrm>
              <a:off x="6238825" y="3073090"/>
              <a:ext cx="360" cy="3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C21F1A2F-8FA6-588C-D7BD-895FBD4618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2825" y="303745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69248F5C-6D42-F12E-A52D-ACAAE810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59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AB53055-78D6-49F7-AB28-3A96FC67D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6699011-AD31-4C1E-9097-A1CA72DD0DA4}" type="slidenum">
              <a:rPr lang="it-IT" smtClean="0"/>
              <a:pPr rtl="0">
                <a:spcAft>
                  <a:spcPts val="600"/>
                </a:spcAft>
              </a:pPr>
              <a:t>5</a:t>
            </a:fld>
            <a:endParaRPr lang="it-IT"/>
          </a:p>
        </p:txBody>
      </p:sp>
      <p:pic>
        <p:nvPicPr>
          <p:cNvPr id="12" name="Segnaposto immagine 11" descr="Immagine che contiene vestiti, persona, Strumento musicale, musica&#10;&#10;Descrizione generata automaticamente">
            <a:extLst>
              <a:ext uri="{FF2B5EF4-FFF2-40B4-BE49-F238E27FC236}">
                <a16:creationId xmlns:a16="http://schemas.microsoft.com/office/drawing/2014/main" id="{7003DCFC-C2F6-370E-0369-D75FB5AB86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749" r="20983"/>
          <a:stretch/>
        </p:blipFill>
        <p:spPr>
          <a:xfrm rot="-120000">
            <a:off x="2131053" y="1181965"/>
            <a:ext cx="3643200" cy="3834000"/>
          </a:xfrm>
          <a:noFill/>
        </p:spPr>
      </p:pic>
      <p:pic>
        <p:nvPicPr>
          <p:cNvPr id="16" name="Segnaposto contenuto 15" descr="Immagine che contiene vestiti, persona, Strumento musicale, interno&#10;&#10;Descrizione generata automaticamente">
            <a:extLst>
              <a:ext uri="{FF2B5EF4-FFF2-40B4-BE49-F238E27FC236}">
                <a16:creationId xmlns:a16="http://schemas.microsoft.com/office/drawing/2014/main" id="{D0B83CC0-B3DA-51A3-A316-40161E703F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409" r="12324"/>
          <a:stretch/>
        </p:blipFill>
        <p:spPr>
          <a:xfrm rot="60000">
            <a:off x="6558865" y="1409795"/>
            <a:ext cx="3643200" cy="3834000"/>
          </a:xfrm>
          <a:noFill/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363E723-D91E-7072-55B8-30ED9205793E}"/>
              </a:ext>
            </a:extLst>
          </p:cNvPr>
          <p:cNvGrpSpPr/>
          <p:nvPr/>
        </p:nvGrpSpPr>
        <p:grpSpPr>
          <a:xfrm>
            <a:off x="4083050" y="2714560"/>
            <a:ext cx="51120" cy="6840"/>
            <a:chOff x="4083050" y="2714560"/>
            <a:chExt cx="51120" cy="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6480F2D-C8AA-3768-2B65-55C49665B951}"/>
                    </a:ext>
                  </a:extLst>
                </p14:cNvPr>
                <p14:cNvContentPartPr/>
                <p14:nvPr/>
              </p14:nvContentPartPr>
              <p14:xfrm>
                <a:off x="4083050" y="2721040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6480F2D-C8AA-3768-2B65-55C49665B95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47050" y="268504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17C52E54-D113-0A89-2777-9684C93B4666}"/>
                    </a:ext>
                  </a:extLst>
                </p14:cNvPr>
                <p14:cNvContentPartPr/>
                <p14:nvPr/>
              </p14:nvContentPartPr>
              <p14:xfrm>
                <a:off x="4133810" y="2714560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17C52E54-D113-0A89-2777-9684C93B466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97810" y="267856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E69AAA98-BED5-8C19-DDCD-E4C6122C7D94}"/>
                  </a:ext>
                </a:extLst>
              </p14:cNvPr>
              <p14:cNvContentPartPr/>
              <p14:nvPr/>
            </p14:nvContentPartPr>
            <p14:xfrm>
              <a:off x="3476450" y="2660560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E69AAA98-BED5-8C19-DDCD-E4C6122C7D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3450" y="2597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A369FE0-B684-CCC9-4748-B8AAEDA549D3}"/>
                  </a:ext>
                </a:extLst>
              </p14:cNvPr>
              <p14:cNvContentPartPr/>
              <p14:nvPr/>
            </p14:nvContentPartPr>
            <p14:xfrm>
              <a:off x="3092330" y="259072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A369FE0-B684-CCC9-4748-B8AAEDA549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29330" y="25277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93B30312-8983-2D4C-7F82-B1A440594D86}"/>
                  </a:ext>
                </a:extLst>
              </p14:cNvPr>
              <p14:cNvContentPartPr/>
              <p14:nvPr/>
            </p14:nvContentPartPr>
            <p14:xfrm>
              <a:off x="2587250" y="272392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93B30312-8983-2D4C-7F82-B1A440594D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4610" y="2661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0B0D00A-CE70-AD72-55BB-62275780E969}"/>
                  </a:ext>
                </a:extLst>
              </p14:cNvPr>
              <p14:cNvContentPartPr/>
              <p14:nvPr/>
            </p14:nvContentPartPr>
            <p14:xfrm>
              <a:off x="2177930" y="251116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0B0D00A-CE70-AD72-55BB-62275780E9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930" y="2448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BB023B2F-933C-525E-C687-A2E548C71328}"/>
                  </a:ext>
                </a:extLst>
              </p14:cNvPr>
              <p14:cNvContentPartPr/>
              <p14:nvPr/>
            </p14:nvContentPartPr>
            <p14:xfrm>
              <a:off x="4317875" y="2755600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BB023B2F-933C-525E-C687-A2E548C713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4875" y="2692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8C8EB6DA-0FBA-1028-3285-99C4BC41459A}"/>
                  </a:ext>
                </a:extLst>
              </p14:cNvPr>
              <p14:cNvContentPartPr/>
              <p14:nvPr/>
            </p14:nvContentPartPr>
            <p14:xfrm>
              <a:off x="5229035" y="2838400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8C8EB6DA-0FBA-1028-3285-99C4BC414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66395" y="2775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16E63AEB-D758-D804-74C5-0310952B3715}"/>
                  </a:ext>
                </a:extLst>
              </p14:cNvPr>
              <p14:cNvContentPartPr/>
              <p14:nvPr/>
            </p14:nvContentPartPr>
            <p14:xfrm>
              <a:off x="7159555" y="3279760"/>
              <a:ext cx="72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16E63AEB-D758-D804-74C5-0310952B37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96555" y="3216760"/>
                <a:ext cx="126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AB1D152-3876-A7DF-1A7B-6B16FE22409D}"/>
                  </a:ext>
                </a:extLst>
              </p14:cNvPr>
              <p14:cNvContentPartPr/>
              <p14:nvPr/>
            </p14:nvContentPartPr>
            <p14:xfrm>
              <a:off x="7483195" y="3428800"/>
              <a:ext cx="360" cy="7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AB1D152-3876-A7DF-1A7B-6B16FE2240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20555" y="3366160"/>
                <a:ext cx="12600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uppo 29">
            <a:extLst>
              <a:ext uri="{FF2B5EF4-FFF2-40B4-BE49-F238E27FC236}">
                <a16:creationId xmlns:a16="http://schemas.microsoft.com/office/drawing/2014/main" id="{C99FBD89-1439-8284-8936-2A52DA1CC0DF}"/>
              </a:ext>
            </a:extLst>
          </p:cNvPr>
          <p:cNvGrpSpPr/>
          <p:nvPr/>
        </p:nvGrpSpPr>
        <p:grpSpPr>
          <a:xfrm>
            <a:off x="6807115" y="3479560"/>
            <a:ext cx="200520" cy="66960"/>
            <a:chOff x="6807115" y="3479560"/>
            <a:chExt cx="200520" cy="6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3080AE28-2972-619F-36AF-8240CF8C38ED}"/>
                    </a:ext>
                  </a:extLst>
                </p14:cNvPr>
                <p14:cNvContentPartPr/>
                <p14:nvPr/>
              </p14:nvContentPartPr>
              <p14:xfrm>
                <a:off x="6807115" y="3479560"/>
                <a:ext cx="360" cy="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3080AE28-2972-619F-36AF-8240CF8C38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44115" y="34169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A4853554-255B-811C-2EBD-EB75020DA941}"/>
                    </a:ext>
                  </a:extLst>
                </p14:cNvPr>
                <p14:cNvContentPartPr/>
                <p14:nvPr/>
              </p14:nvContentPartPr>
              <p14:xfrm>
                <a:off x="7007275" y="3546160"/>
                <a:ext cx="360" cy="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A4853554-255B-811C-2EBD-EB75020DA9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4275" y="34835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1B5E751F-1327-BD28-07AC-EB4CA6ABF7CB}"/>
              </a:ext>
            </a:extLst>
          </p:cNvPr>
          <p:cNvGrpSpPr/>
          <p:nvPr/>
        </p:nvGrpSpPr>
        <p:grpSpPr>
          <a:xfrm>
            <a:off x="7905475" y="3514480"/>
            <a:ext cx="149760" cy="6840"/>
            <a:chOff x="7905475" y="3514480"/>
            <a:chExt cx="149760" cy="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7C99FAD3-E3E2-FF9D-C398-384E4ADA5E52}"/>
                    </a:ext>
                  </a:extLst>
                </p14:cNvPr>
                <p14:cNvContentPartPr/>
                <p14:nvPr/>
              </p14:nvContentPartPr>
              <p14:xfrm>
                <a:off x="8054875" y="3520960"/>
                <a:ext cx="360" cy="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7C99FAD3-E3E2-FF9D-C398-384E4ADA5E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91875" y="34583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770E3208-2DC2-B4BC-06AE-3933F97A61D7}"/>
                    </a:ext>
                  </a:extLst>
                </p14:cNvPr>
                <p14:cNvContentPartPr/>
                <p14:nvPr/>
              </p14:nvContentPartPr>
              <p14:xfrm>
                <a:off x="7905475" y="3514480"/>
                <a:ext cx="360" cy="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770E3208-2DC2-B4BC-06AE-3933F97A61D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42835" y="3451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BA01FE3-694B-95EC-953E-B90E594A908C}"/>
              </a:ext>
            </a:extLst>
          </p:cNvPr>
          <p:cNvGrpSpPr/>
          <p:nvPr/>
        </p:nvGrpSpPr>
        <p:grpSpPr>
          <a:xfrm>
            <a:off x="9099375" y="3479560"/>
            <a:ext cx="63720" cy="38520"/>
            <a:chOff x="9099375" y="3479560"/>
            <a:chExt cx="63720" cy="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BB637411-5E04-3114-9C41-9F77DEA978EA}"/>
                    </a:ext>
                  </a:extLst>
                </p14:cNvPr>
                <p14:cNvContentPartPr/>
                <p14:nvPr/>
              </p14:nvContentPartPr>
              <p14:xfrm>
                <a:off x="9162735" y="3517720"/>
                <a:ext cx="360" cy="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BB637411-5E04-3114-9C41-9F77DEA978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00095" y="34547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821385A-BBAB-3418-CFE0-21996CBFEE4E}"/>
                    </a:ext>
                  </a:extLst>
                </p14:cNvPr>
                <p14:cNvContentPartPr/>
                <p14:nvPr/>
              </p14:nvContentPartPr>
              <p14:xfrm>
                <a:off x="9146895" y="34892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821385A-BBAB-3418-CFE0-21996CBFEE4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84255" y="3426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8D32B6D6-69F1-3029-E962-89FACCD95C0D}"/>
                    </a:ext>
                  </a:extLst>
                </p14:cNvPr>
                <p14:cNvContentPartPr/>
                <p14:nvPr/>
              </p14:nvContentPartPr>
              <p14:xfrm>
                <a:off x="9099375" y="347956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8D32B6D6-69F1-3029-E962-89FACCD95C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36375" y="34169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CAAD737B-B9E3-3D30-03C7-D7E1E93E58DF}"/>
                  </a:ext>
                </a:extLst>
              </p14:cNvPr>
              <p14:cNvContentPartPr/>
              <p14:nvPr/>
            </p14:nvContentPartPr>
            <p14:xfrm>
              <a:off x="8286495" y="3590800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CAAD737B-B9E3-3D30-03C7-D7E1E93E58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23855" y="3527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3B563FDE-79FD-B68F-E7B9-72879E97461F}"/>
                  </a:ext>
                </a:extLst>
              </p14:cNvPr>
              <p14:cNvContentPartPr/>
              <p14:nvPr/>
            </p14:nvContentPartPr>
            <p14:xfrm>
              <a:off x="10169295" y="3704920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3B563FDE-79FD-B68F-E7B9-72879E9746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06655" y="364228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9BB50747-3550-3B54-F9E4-381117A1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07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1C4812-F354-4469-A08D-EF061F644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6699011-AD31-4C1E-9097-A1CA72DD0DA4}" type="slidenum">
              <a:rPr lang="it-IT" smtClean="0"/>
              <a:pPr rtl="0">
                <a:spcAft>
                  <a:spcPts val="600"/>
                </a:spcAft>
              </a:pPr>
              <a:t>6</a:t>
            </a:fld>
            <a:endParaRPr lang="it-IT"/>
          </a:p>
        </p:txBody>
      </p:sp>
      <p:pic>
        <p:nvPicPr>
          <p:cNvPr id="13" name="Segnaposto immagine 12" descr="Immagine che contiene vestiti, scena, persona, donna&#10;&#10;Descrizione generata automaticamente">
            <a:extLst>
              <a:ext uri="{FF2B5EF4-FFF2-40B4-BE49-F238E27FC236}">
                <a16:creationId xmlns:a16="http://schemas.microsoft.com/office/drawing/2014/main" id="{26337310-1EA0-F653-5714-112BB25C1B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612" r="25902"/>
          <a:stretch/>
        </p:blipFill>
        <p:spPr>
          <a:xfrm rot="-300000">
            <a:off x="2957257" y="1311049"/>
            <a:ext cx="1918003" cy="2163600"/>
          </a:xfrm>
          <a:noFill/>
        </p:spPr>
      </p:pic>
      <p:pic>
        <p:nvPicPr>
          <p:cNvPr id="11" name="Segnaposto immagine 10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88A761B9-5977-F617-0BDD-90FC8EA637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0184" r="22798"/>
          <a:stretch/>
        </p:blipFill>
        <p:spPr>
          <a:xfrm rot="180000">
            <a:off x="7138666" y="1232656"/>
            <a:ext cx="1933347" cy="2163600"/>
          </a:xfrm>
          <a:noFill/>
        </p:spPr>
      </p:pic>
      <p:pic>
        <p:nvPicPr>
          <p:cNvPr id="15" name="Segnaposto immagine 14" descr="Immagine che contiene vestiti, persona, donna, scena&#10;&#10;Descrizione generata automaticamente">
            <a:extLst>
              <a:ext uri="{FF2B5EF4-FFF2-40B4-BE49-F238E27FC236}">
                <a16:creationId xmlns:a16="http://schemas.microsoft.com/office/drawing/2014/main" id="{BAD475F0-37D5-8899-B705-4430667F9A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0668" r="18064"/>
          <a:stretch/>
        </p:blipFill>
        <p:spPr>
          <a:xfrm rot="240000">
            <a:off x="5666354" y="3714413"/>
            <a:ext cx="2055928" cy="2163600"/>
          </a:xfrm>
          <a:noFill/>
        </p:spPr>
      </p:pic>
      <p:pic>
        <p:nvPicPr>
          <p:cNvPr id="19" name="Segnaposto immagine 18" descr="Immagine che contiene vestiti, uomo, scena, pubblico&#10;&#10;Descrizione generata automaticamente">
            <a:extLst>
              <a:ext uri="{FF2B5EF4-FFF2-40B4-BE49-F238E27FC236}">
                <a16:creationId xmlns:a16="http://schemas.microsoft.com/office/drawing/2014/main" id="{1E9854B8-B9F0-189C-4193-CA1407EE65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012" r="14720"/>
          <a:stretch/>
        </p:blipFill>
        <p:spPr>
          <a:xfrm rot="-240000">
            <a:off x="8196919" y="3696374"/>
            <a:ext cx="2055928" cy="216360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3CAC2568-B3C1-2309-7A0F-066476F21592}"/>
                  </a:ext>
                </a:extLst>
              </p14:cNvPr>
              <p14:cNvContentPartPr/>
              <p14:nvPr/>
            </p14:nvContentPartPr>
            <p14:xfrm>
              <a:off x="7337175" y="2111200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3CAC2568-B3C1-2309-7A0F-066476F215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4535" y="2048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EEA07E90-34B9-080F-1BEC-F86BD495ACC7}"/>
                  </a:ext>
                </a:extLst>
              </p14:cNvPr>
              <p14:cNvContentPartPr/>
              <p14:nvPr/>
            </p14:nvContentPartPr>
            <p14:xfrm>
              <a:off x="7569015" y="2247640"/>
              <a:ext cx="72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EEA07E90-34B9-080F-1BEC-F86BD495AC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06375" y="2185000"/>
                <a:ext cx="126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5EF747E-DE4E-1336-430A-89F4356FC87F}"/>
                  </a:ext>
                </a:extLst>
              </p14:cNvPr>
              <p14:cNvContentPartPr/>
              <p14:nvPr/>
            </p14:nvContentPartPr>
            <p14:xfrm>
              <a:off x="7859895" y="2181040"/>
              <a:ext cx="144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5EF747E-DE4E-1336-430A-89F4356FC8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97255" y="2118040"/>
                <a:ext cx="1270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535B5B0B-7004-5AC4-CA09-CCFD96DA21DC}"/>
                  </a:ext>
                </a:extLst>
              </p14:cNvPr>
              <p14:cNvContentPartPr/>
              <p14:nvPr/>
            </p14:nvContentPartPr>
            <p14:xfrm>
              <a:off x="8175615" y="225736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535B5B0B-7004-5AC4-CA09-CCFD96DA21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12615" y="2194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92D31611-82AD-3CED-E94B-B5CFE1C75717}"/>
                  </a:ext>
                </a:extLst>
              </p14:cNvPr>
              <p14:cNvContentPartPr/>
              <p14:nvPr/>
            </p14:nvContentPartPr>
            <p14:xfrm>
              <a:off x="8635695" y="2266720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92D31611-82AD-3CED-E94B-B5CFE1C757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73055" y="2204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5E061195-D384-83FA-75A1-6CF46ED35F9E}"/>
                  </a:ext>
                </a:extLst>
              </p14:cNvPr>
              <p14:cNvContentPartPr/>
              <p14:nvPr/>
            </p14:nvContentPartPr>
            <p14:xfrm>
              <a:off x="8953215" y="2292280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5E061195-D384-83FA-75A1-6CF46ED35F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90575" y="2229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FFE6B424-51D5-8C85-A1A6-1EC4D29F7428}"/>
                  </a:ext>
                </a:extLst>
              </p14:cNvPr>
              <p14:cNvContentPartPr/>
              <p14:nvPr/>
            </p14:nvContentPartPr>
            <p14:xfrm>
              <a:off x="8572335" y="563551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FFE6B424-51D5-8C85-A1A6-1EC4D29F74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36335" y="55998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20436090-8D10-C6AE-11B9-9C5653B5D699}"/>
                  </a:ext>
                </a:extLst>
              </p14:cNvPr>
              <p14:cNvContentPartPr/>
              <p14:nvPr/>
            </p14:nvContentPartPr>
            <p14:xfrm>
              <a:off x="9111975" y="5635510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20436090-8D10-C6AE-11B9-9C5653B5D6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76335" y="55998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0C16D51-AC76-2A75-56D5-9E5D22A1AFE3}"/>
                  </a:ext>
                </a:extLst>
              </p14:cNvPr>
              <p14:cNvContentPartPr/>
              <p14:nvPr/>
            </p14:nvContentPartPr>
            <p14:xfrm>
              <a:off x="8419695" y="5460910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0C16D51-AC76-2A75-56D5-9E5D22A1AFE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84055" y="542491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8D26F331-50BF-2326-D245-DC9A3D68E11A}"/>
                  </a:ext>
                </a:extLst>
              </p14:cNvPr>
              <p14:cNvContentPartPr/>
              <p14:nvPr/>
            </p14:nvContentPartPr>
            <p14:xfrm>
              <a:off x="9823335" y="5445070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8D26F331-50BF-2326-D245-DC9A3D68E1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87335" y="54090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07DE14B4-9AA3-98E0-AB39-83F01319C279}"/>
                  </a:ext>
                </a:extLst>
              </p14:cNvPr>
              <p14:cNvContentPartPr/>
              <p14:nvPr/>
            </p14:nvContentPartPr>
            <p14:xfrm>
              <a:off x="9296295" y="5479990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07DE14B4-9AA3-98E0-AB39-83F01319C27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60295" y="54439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E464DA85-1250-7F0C-3C29-CC1120EFD57F}"/>
                  </a:ext>
                </a:extLst>
              </p14:cNvPr>
              <p14:cNvContentPartPr/>
              <p14:nvPr/>
            </p14:nvContentPartPr>
            <p14:xfrm>
              <a:off x="9559815" y="5253190"/>
              <a:ext cx="2160" cy="18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E464DA85-1250-7F0C-3C29-CC1120EFD57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23815" y="5217550"/>
                <a:ext cx="738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D91BB0D2-E108-008D-65BC-D26E56FC7A1C}"/>
                  </a:ext>
                </a:extLst>
              </p14:cNvPr>
              <p14:cNvContentPartPr/>
              <p14:nvPr/>
            </p14:nvContentPartPr>
            <p14:xfrm>
              <a:off x="9893175" y="5168590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D91BB0D2-E108-008D-65BC-D26E56FC7A1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57175" y="513295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E0A42339-CB48-1F82-9725-D42A04CCAD4A}"/>
                  </a:ext>
                </a:extLst>
              </p14:cNvPr>
              <p14:cNvContentPartPr/>
              <p14:nvPr/>
            </p14:nvContentPartPr>
            <p14:xfrm>
              <a:off x="9226455" y="5184790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E0A42339-CB48-1F82-9725-D42A04CCAD4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90455" y="5148790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Segnaposto immagine 39" descr="Immagine che contiene vestiti, persona, Strumento musicale, musica&#10;&#10;Descrizione generata automaticamente">
            <a:extLst>
              <a:ext uri="{FF2B5EF4-FFF2-40B4-BE49-F238E27FC236}">
                <a16:creationId xmlns:a16="http://schemas.microsoft.com/office/drawing/2014/main" id="{41B1E755-A42C-17D4-9421-17630274E7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6"/>
          <a:srcRect l="14371" r="14371"/>
          <a:stretch>
            <a:fillRect/>
          </a:stretch>
        </p:blipFill>
        <p:spPr/>
      </p:pic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A080EFDA-1624-F607-5C6D-06CECD3607D5}"/>
                  </a:ext>
                </a:extLst>
              </p14:cNvPr>
              <p14:cNvContentPartPr/>
              <p14:nvPr/>
            </p14:nvContentPartPr>
            <p14:xfrm>
              <a:off x="5971770" y="2447560"/>
              <a:ext cx="4680" cy="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A080EFDA-1624-F607-5C6D-06CECD3607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36130" y="2411920"/>
                <a:ext cx="7632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923A61C2-1B60-BE14-8254-5A2556C2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54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9392_TF78135389_Win32" id="{92C09C3C-DA49-4253-B58D-FF189CD12421}" vid="{6480FC5A-1B74-43DB-A761-6012E7CC884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Album fotografico delle vacanze</Template>
  <TotalTime>0</TotalTime>
  <Words>16</Words>
  <Application>Microsoft Office PowerPoint</Application>
  <PresentationFormat>Widescreen</PresentationFormat>
  <Paragraphs>13</Paragraphs>
  <Slides>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Gill Sans MT</vt:lpstr>
      <vt:lpstr>Times New Roman</vt:lpstr>
      <vt:lpstr>Tema di Office</vt:lpstr>
      <vt:lpstr>Concerto di Natale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Vittoria Avolio</dc:creator>
  <cp:lastModifiedBy>Maria Vittoria Avolio</cp:lastModifiedBy>
  <cp:revision>2</cp:revision>
  <dcterms:created xsi:type="dcterms:W3CDTF">2024-08-13T19:18:34Z</dcterms:created>
  <dcterms:modified xsi:type="dcterms:W3CDTF">2024-08-13T20:32:59Z</dcterms:modified>
</cp:coreProperties>
</file>